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4" autoAdjust="0"/>
    <p:restoredTop sz="94676" autoAdjust="0"/>
  </p:normalViewPr>
  <p:slideViewPr>
    <p:cSldViewPr>
      <p:cViewPr varScale="1">
        <p:scale>
          <a:sx n="70" d="100"/>
          <a:sy n="70" d="100"/>
        </p:scale>
        <p:origin x="-10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0A9D954A-A26C-4985-8406-5F20EEE845AE}" type="datetimeFigureOut">
              <a:rPr lang="pl-PL" smtClean="0"/>
              <a:pPr/>
              <a:t>2012-12-14</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D5F5FAED-3387-4D98-864F-596CC3E9BC4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5F5FAED-3387-4D98-864F-596CC3E9BC4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5F5FAED-3387-4D98-864F-596CC3E9BC4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5F5FAED-3387-4D98-864F-596CC3E9BC40}"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5F5FAED-3387-4D98-864F-596CC3E9BC40}"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D5F5FAED-3387-4D98-864F-596CC3E9BC40}"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D5F5FAED-3387-4D98-864F-596CC3E9BC4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D5F5FAED-3387-4D98-864F-596CC3E9BC40}"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0A9D954A-A26C-4985-8406-5F20EEE845AE}" type="datetimeFigureOut">
              <a:rPr lang="pl-PL" smtClean="0"/>
              <a:pPr/>
              <a:t>2012-12-14</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D5F5FAED-3387-4D98-864F-596CC3E9BC4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0A9D954A-A26C-4985-8406-5F20EEE845AE}" type="datetimeFigureOut">
              <a:rPr lang="pl-PL" smtClean="0"/>
              <a:pPr/>
              <a:t>2012-12-14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D5F5FAED-3387-4D98-864F-596CC3E9BC4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0A9D954A-A26C-4985-8406-5F20EEE845AE}" type="datetimeFigureOut">
              <a:rPr lang="pl-PL" smtClean="0"/>
              <a:pPr/>
              <a:t>2012-12-14</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D5F5FAED-3387-4D98-864F-596CC3E9BC40}"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9D954A-A26C-4985-8406-5F20EEE845AE}" type="datetimeFigureOut">
              <a:rPr lang="pl-PL" smtClean="0"/>
              <a:pPr/>
              <a:t>2012-12-14</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F5FAED-3387-4D98-864F-596CC3E9BC4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5.xml"/><Relationship Id="rId5" Type="http://schemas.microsoft.com/office/2007/relationships/hdphoto" Target="../media/hdphoto10.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WINDMILL</a:t>
            </a:r>
            <a:endParaRPr lang="pl-PL" b="1" dirty="0"/>
          </a:p>
        </p:txBody>
      </p:sp>
      <p:sp>
        <p:nvSpPr>
          <p:cNvPr id="3" name="Podtytuł 2"/>
          <p:cNvSpPr>
            <a:spLocks noGrp="1"/>
          </p:cNvSpPr>
          <p:nvPr>
            <p:ph type="subTitle" idx="1"/>
          </p:nvPr>
        </p:nvSpPr>
        <p:spPr/>
        <p:txBody>
          <a:bodyPr/>
          <a:lstStyle/>
          <a:p>
            <a:r>
              <a:rPr lang="pl-PL" b="1" dirty="0" smtClean="0">
                <a:solidFill>
                  <a:schemeClr val="tx1"/>
                </a:solidFill>
              </a:rPr>
              <a:t>GENERATOR ELEKTROWNI WIATROWEJ</a:t>
            </a:r>
            <a:endParaRPr lang="pl-PL" b="1" dirty="0">
              <a:solidFill>
                <a:schemeClr val="tx1"/>
              </a:solidFill>
            </a:endParaRPr>
          </a:p>
        </p:txBody>
      </p:sp>
    </p:spTree>
    <p:extLst>
      <p:ext uri="{BB962C8B-B14F-4D97-AF65-F5344CB8AC3E}">
        <p14:creationId xmlns:p14="http://schemas.microsoft.com/office/powerpoint/2010/main" xmlns="" val="3883403114"/>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Autofit/>
          </a:bodyPr>
          <a:lstStyle/>
          <a:p>
            <a:r>
              <a:rPr lang="pl-PL" sz="2400" dirty="0" smtClean="0">
                <a:solidFill>
                  <a:schemeClr val="tx1"/>
                </a:solidFill>
              </a:rPr>
              <a:t>Do zbudowania modelu generatora potrzebujemy plastikowej butelki, aby generator umieścić na jej szyjce.</a:t>
            </a:r>
            <a:endParaRPr lang="pl-PL" sz="2400" dirty="0">
              <a:solidFill>
                <a:schemeClr val="tx1"/>
              </a:solidFill>
            </a:endParaRPr>
          </a:p>
        </p:txBody>
      </p:sp>
      <p:sp>
        <p:nvSpPr>
          <p:cNvPr id="4" name="Symbol zastępczy tekstu 3"/>
          <p:cNvSpPr>
            <a:spLocks noGrp="1"/>
          </p:cNvSpPr>
          <p:nvPr>
            <p:ph type="body" idx="1"/>
          </p:nvPr>
        </p:nvSpPr>
        <p:spPr>
          <a:noFill/>
        </p:spPr>
        <p:txBody>
          <a:bodyPr>
            <a:normAutofit lnSpcReduction="10000"/>
          </a:bodyPr>
          <a:lstStyle/>
          <a:p>
            <a:r>
              <a:rPr lang="pl-PL" b="1" dirty="0" smtClean="0">
                <a:solidFill>
                  <a:schemeClr val="tx1"/>
                </a:solidFill>
              </a:rPr>
              <a:t>Konstrukcja pokazana z góry.</a:t>
            </a:r>
            <a:endParaRPr lang="pl-PL" b="1" dirty="0">
              <a:solidFill>
                <a:schemeClr val="tx1"/>
              </a:solidFill>
            </a:endParaRPr>
          </a:p>
        </p:txBody>
      </p:sp>
      <p:sp>
        <p:nvSpPr>
          <p:cNvPr id="6" name="Symbol zastępczy tekstu 5"/>
          <p:cNvSpPr>
            <a:spLocks noGrp="1"/>
          </p:cNvSpPr>
          <p:nvPr>
            <p:ph type="body" sz="half" idx="3"/>
          </p:nvPr>
        </p:nvSpPr>
        <p:spPr>
          <a:noFill/>
        </p:spPr>
        <p:txBody>
          <a:bodyPr>
            <a:normAutofit lnSpcReduction="10000"/>
          </a:bodyPr>
          <a:lstStyle/>
          <a:p>
            <a:r>
              <a:rPr lang="pl-PL" b="1" dirty="0" smtClean="0">
                <a:solidFill>
                  <a:schemeClr val="tx1"/>
                </a:solidFill>
              </a:rPr>
              <a:t>Konstrukcja pokazana w całości.</a:t>
            </a:r>
            <a:endParaRPr lang="pl-PL" b="1" dirty="0">
              <a:solidFill>
                <a:schemeClr val="tx1"/>
              </a:solidFill>
            </a:endParaRPr>
          </a:p>
        </p:txBody>
      </p:sp>
      <p:pic>
        <p:nvPicPr>
          <p:cNvPr id="10" name="Symbol zastępczy zawartości 9"/>
          <p:cNvPicPr>
            <a:picLocks noGrp="1" noChangeAspect="1"/>
          </p:cNvPicPr>
          <p:nvPr>
            <p:ph sz="quarter" idx="2"/>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457301" y="1900512"/>
            <a:ext cx="4039985" cy="3029989"/>
          </a:xfrm>
        </p:spPr>
      </p:pic>
      <p:pic>
        <p:nvPicPr>
          <p:cNvPr id="11" name="Symbol zastępczy zawartości 10"/>
          <p:cNvPicPr>
            <a:picLocks noGrp="1" noChangeAspect="1"/>
          </p:cNvPicPr>
          <p:nvPr>
            <p:ph sz="quarter" idx="4"/>
          </p:nvPr>
        </p:nvPicPr>
        <p:blipFill>
          <a:blip r:embed="rId4" cstate="print">
            <a:extLst>
              <a:ext uri="{BEBA8EAE-BF5A-486C-A8C5-ECC9F3942E4B}">
                <a14:imgProps xmlns:a14="http://schemas.microsoft.com/office/drawing/2010/main" xmlns="">
                  <a14:imgLayer r:embed="rId5">
                    <a14:imgEffect>
                      <a14:sharpenSoften amount="40000"/>
                    </a14:imgEffect>
                    <a14:imgEffect>
                      <a14:brightnessContrast bright="25000"/>
                    </a14:imgEffect>
                  </a14:imgLayer>
                </a14:imgProps>
              </a:ext>
              <a:ext uri="{28A0092B-C50C-407E-A947-70E740481C1C}">
                <a14:useLocalDpi xmlns:a14="http://schemas.microsoft.com/office/drawing/2010/main" xmlns="" val="0"/>
              </a:ext>
            </a:extLst>
          </a:blip>
          <a:stretch>
            <a:fillRect/>
          </a:stretch>
        </p:blipFill>
        <p:spPr>
          <a:xfrm>
            <a:off x="4645920" y="1900512"/>
            <a:ext cx="4039985" cy="3029989"/>
          </a:xfrm>
        </p:spPr>
      </p:pic>
    </p:spTree>
    <p:extLst>
      <p:ext uri="{BB962C8B-B14F-4D97-AF65-F5344CB8AC3E}">
        <p14:creationId xmlns:p14="http://schemas.microsoft.com/office/powerpoint/2010/main" xmlns="" val="900408414"/>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1547664" y="1556792"/>
            <a:ext cx="6034616" cy="4525962"/>
          </a:xfrm>
        </p:spPr>
      </p:pic>
      <p:sp>
        <p:nvSpPr>
          <p:cNvPr id="2" name="Tytuł 1"/>
          <p:cNvSpPr>
            <a:spLocks noGrp="1"/>
          </p:cNvSpPr>
          <p:nvPr>
            <p:ph type="title"/>
          </p:nvPr>
        </p:nvSpPr>
        <p:spPr/>
        <p:txBody>
          <a:bodyPr>
            <a:noAutofit/>
          </a:bodyPr>
          <a:lstStyle/>
          <a:p>
            <a:r>
              <a:rPr lang="pl-PL" sz="1800" dirty="0" smtClean="0">
                <a:solidFill>
                  <a:schemeClr val="tx1"/>
                </a:solidFill>
              </a:rPr>
              <a:t>Model pokazany podczas pracy. Na zdjęciu ukazany jest generator podczas pracy, który napędzany jest przez podmuch suszarki do włosów, ponieważ podczas robienia doświadczenia nie było wiatru o prędkości 20 kilometrów na godzinę, a tyle właśnie potrzeba, żeby wirnik poruszał się na tyle szybko, by dioda LED się zapaliła.</a:t>
            </a:r>
            <a:br>
              <a:rPr lang="pl-PL" sz="1800" dirty="0" smtClean="0">
                <a:solidFill>
                  <a:schemeClr val="tx1"/>
                </a:solidFill>
              </a:rPr>
            </a:br>
            <a:endParaRPr lang="pl-PL" sz="1800" dirty="0">
              <a:solidFill>
                <a:schemeClr val="tx1"/>
              </a:solidFill>
            </a:endParaRPr>
          </a:p>
        </p:txBody>
      </p:sp>
    </p:spTree>
    <p:extLst>
      <p:ext uri="{BB962C8B-B14F-4D97-AF65-F5344CB8AC3E}">
        <p14:creationId xmlns:p14="http://schemas.microsoft.com/office/powerpoint/2010/main" xmlns="" val="3353015055"/>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marL="109728" indent="0">
              <a:buNone/>
            </a:pPr>
            <a:r>
              <a:rPr lang="pl-PL" sz="2800" dirty="0" smtClean="0"/>
              <a:t>- Najsilniejszym generatorem na świecie jest </a:t>
            </a:r>
            <a:r>
              <a:rPr lang="pl-PL" sz="2800" dirty="0" err="1" smtClean="0"/>
              <a:t>REpower</a:t>
            </a:r>
            <a:r>
              <a:rPr lang="pl-PL" sz="2800" dirty="0" smtClean="0"/>
              <a:t> 5M. Każda z jego trzech łopat ma 61,6 metrów długości. Produkuje elektryczność wystarczającą dla 5 000 domów.</a:t>
            </a:r>
            <a:br>
              <a:rPr lang="pl-PL" sz="2800" dirty="0" smtClean="0"/>
            </a:br>
            <a:r>
              <a:rPr lang="pl-PL" sz="2800" dirty="0" smtClean="0"/>
              <a:t>- Niewielki generator wiatrowy może zasilać w elektryczność dom, szkołę lub niewielką fabrykę.</a:t>
            </a:r>
            <a:br>
              <a:rPr lang="pl-PL" sz="2800" dirty="0" smtClean="0"/>
            </a:br>
            <a:r>
              <a:rPr lang="pl-PL" sz="2800" dirty="0" smtClean="0"/>
              <a:t>- Generatory są montowane to czyste i odnawialne źródło energii. Są jednak bezużyteczne gdy wiatr przestaje wiać! Potrzebujemy więc także innych form energii odnawialnej. </a:t>
            </a:r>
            <a:br>
              <a:rPr lang="pl-PL" sz="2800" dirty="0" smtClean="0"/>
            </a:br>
            <a:r>
              <a:rPr lang="pl-PL" sz="2800" dirty="0" smtClean="0"/>
              <a:t>- Farmy wiatrowe budowane są także na morzu, gdzie wiatr jest bardziej stały i silniejszy. </a:t>
            </a:r>
            <a:r>
              <a:rPr lang="pl-PL" dirty="0" smtClean="0"/>
              <a:t/>
            </a:r>
            <a:br>
              <a:rPr lang="pl-PL" dirty="0" smtClean="0"/>
            </a:br>
            <a:endParaRPr lang="pl-PL" dirty="0"/>
          </a:p>
        </p:txBody>
      </p:sp>
      <p:sp>
        <p:nvSpPr>
          <p:cNvPr id="3" name="Tytuł 2"/>
          <p:cNvSpPr>
            <a:spLocks noGrp="1"/>
          </p:cNvSpPr>
          <p:nvPr>
            <p:ph type="title"/>
          </p:nvPr>
        </p:nvSpPr>
        <p:spPr/>
        <p:txBody>
          <a:bodyPr/>
          <a:lstStyle/>
          <a:p>
            <a:r>
              <a:rPr lang="pl-PL" dirty="0" smtClean="0">
                <a:solidFill>
                  <a:schemeClr val="tx1"/>
                </a:solidFill>
              </a:rPr>
              <a:t>Ciekawostki:</a:t>
            </a:r>
            <a:endParaRPr lang="pl-PL" dirty="0">
              <a:solidFill>
                <a:schemeClr val="tx1"/>
              </a:solidFill>
            </a:endParaRPr>
          </a:p>
        </p:txBody>
      </p:sp>
    </p:spTree>
    <p:extLst>
      <p:ext uri="{BB962C8B-B14F-4D97-AF65-F5344CB8AC3E}">
        <p14:creationId xmlns:p14="http://schemas.microsoft.com/office/powerpoint/2010/main" xmlns="" val="946259568"/>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148064" y="3933056"/>
            <a:ext cx="3528392" cy="646331"/>
          </a:xfrm>
          <a:prstGeom prst="rect">
            <a:avLst/>
          </a:prstGeom>
          <a:noFill/>
        </p:spPr>
        <p:txBody>
          <a:bodyPr wrap="square" rtlCol="0">
            <a:spAutoFit/>
          </a:bodyPr>
          <a:lstStyle/>
          <a:p>
            <a:r>
              <a:rPr lang="pl-PL" b="1" dirty="0" smtClean="0">
                <a:solidFill>
                  <a:schemeClr val="bg1"/>
                </a:solidFill>
              </a:rPr>
              <a:t>Wykonała:</a:t>
            </a:r>
            <a:br>
              <a:rPr lang="pl-PL" b="1" dirty="0" smtClean="0">
                <a:solidFill>
                  <a:schemeClr val="bg1"/>
                </a:solidFill>
              </a:rPr>
            </a:br>
            <a:r>
              <a:rPr lang="pl-PL" b="1" dirty="0" smtClean="0">
                <a:solidFill>
                  <a:schemeClr val="bg1"/>
                </a:solidFill>
              </a:rPr>
              <a:t>Dominika Gajda 2c</a:t>
            </a:r>
          </a:p>
        </p:txBody>
      </p:sp>
      <p:sp>
        <p:nvSpPr>
          <p:cNvPr id="6" name="Podtytuł 5"/>
          <p:cNvSpPr>
            <a:spLocks noGrp="1"/>
          </p:cNvSpPr>
          <p:nvPr>
            <p:ph type="subTitle" idx="1"/>
          </p:nvPr>
        </p:nvSpPr>
        <p:spPr/>
        <p:txBody>
          <a:bodyPr/>
          <a:lstStyle/>
          <a:p>
            <a:r>
              <a:rPr lang="pl-PL" b="1" dirty="0" smtClean="0">
                <a:solidFill>
                  <a:schemeClr val="tx1"/>
                </a:solidFill>
              </a:rPr>
              <a:t>Wykonała:</a:t>
            </a:r>
            <a:br>
              <a:rPr lang="pl-PL" b="1" dirty="0" smtClean="0">
                <a:solidFill>
                  <a:schemeClr val="tx1"/>
                </a:solidFill>
              </a:rPr>
            </a:br>
            <a:r>
              <a:rPr lang="pl-PL" b="1" dirty="0" smtClean="0">
                <a:solidFill>
                  <a:schemeClr val="tx1"/>
                </a:solidFill>
              </a:rPr>
              <a:t>Dominika Gajda 2c</a:t>
            </a:r>
            <a:endParaRPr lang="pl-PL" b="1" dirty="0">
              <a:solidFill>
                <a:schemeClr val="tx1"/>
              </a:solidFill>
            </a:endParaRPr>
          </a:p>
        </p:txBody>
      </p:sp>
    </p:spTree>
    <p:extLst>
      <p:ext uri="{BB962C8B-B14F-4D97-AF65-F5344CB8AC3E}">
        <p14:creationId xmlns:p14="http://schemas.microsoft.com/office/powerpoint/2010/main" xmlns="" val="2441073258"/>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74245" y="1481138"/>
            <a:ext cx="3395510" cy="4525962"/>
          </a:xfrm>
        </p:spPr>
      </p:pic>
      <p:sp>
        <p:nvSpPr>
          <p:cNvPr id="3" name="Tytuł 2"/>
          <p:cNvSpPr>
            <a:spLocks noGrp="1"/>
          </p:cNvSpPr>
          <p:nvPr>
            <p:ph type="title"/>
          </p:nvPr>
        </p:nvSpPr>
        <p:spPr/>
        <p:txBody>
          <a:bodyPr/>
          <a:lstStyle/>
          <a:p>
            <a:pPr algn="ctr"/>
            <a:r>
              <a:rPr lang="pl-PL" dirty="0" smtClean="0">
                <a:solidFill>
                  <a:schemeClr val="tx1"/>
                </a:solidFill>
              </a:rPr>
              <a:t>Przedstawienie urządzenia</a:t>
            </a:r>
            <a:endParaRPr lang="pl-PL" dirty="0">
              <a:solidFill>
                <a:schemeClr val="tx1"/>
              </a:solidFill>
            </a:endParaRPr>
          </a:p>
        </p:txBody>
      </p:sp>
    </p:spTree>
    <p:extLst>
      <p:ext uri="{BB962C8B-B14F-4D97-AF65-F5344CB8AC3E}">
        <p14:creationId xmlns:p14="http://schemas.microsoft.com/office/powerpoint/2010/main" xmlns="" val="33194812"/>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r>
              <a:rPr lang="pl-PL" sz="1900" dirty="0" smtClean="0"/>
              <a:t>Generator wiatrowy przetwarza energię wiatru na światło diody LED. Wiatr popycha łopatki wirnika, dzięki czemu wirnik obraca się zawsze w tą samą stronę. I mocniejszy wiatr, tym szybciej obraca się wirnik. Przekładnia sprawia, że silnik obraca się wiele razy przy każdym obrocie wirnika. Silnik działa jak generator. Wewnątrz silnika znajduje się twornik przymocowany do osi. Twornik jest owinięty setkami zwojów drutu. Wokół twornika znajdują się także magnesy. Po podłączeniu prądu do silnika, przepływa on przez twornik, zamieniając go w elektromagnes. Twornik jest na zmianę przyciągany i odpychany przez magnesy, dzięki czemu się obraca. W generatorze wiatrowym silnik działa odwrotnie. Gdy twornik jest obracany, pole magnetyczne wytwarzane przez magnesy powoduje przepływ prądu przez zwoje twornika. Gdy oś silnika obraca się wystarczająco szybko, wytworzony prąd jest wystarczająco silny do zapalenia diody LED. Ogon generatora ustawia go pod wiatr.  </a:t>
            </a:r>
            <a:endParaRPr lang="pl-PL" sz="1900" dirty="0"/>
          </a:p>
        </p:txBody>
      </p:sp>
      <p:sp>
        <p:nvSpPr>
          <p:cNvPr id="3" name="Tytuł 2"/>
          <p:cNvSpPr>
            <a:spLocks noGrp="1"/>
          </p:cNvSpPr>
          <p:nvPr>
            <p:ph type="title"/>
          </p:nvPr>
        </p:nvSpPr>
        <p:spPr/>
        <p:txBody>
          <a:bodyPr/>
          <a:lstStyle/>
          <a:p>
            <a:r>
              <a:rPr lang="pl-PL" dirty="0" smtClean="0">
                <a:solidFill>
                  <a:schemeClr val="tx1"/>
                </a:solidFill>
              </a:rPr>
              <a:t>Jak działa generator? </a:t>
            </a:r>
            <a:endParaRPr lang="pl-PL" dirty="0">
              <a:solidFill>
                <a:schemeClr val="tx1"/>
              </a:solidFill>
            </a:endParaRPr>
          </a:p>
        </p:txBody>
      </p:sp>
    </p:spTree>
    <p:extLst>
      <p:ext uri="{BB962C8B-B14F-4D97-AF65-F5344CB8AC3E}">
        <p14:creationId xmlns:p14="http://schemas.microsoft.com/office/powerpoint/2010/main" xmlns="" val="139591655"/>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p:txBody>
          <a:bodyPr>
            <a:normAutofit fontScale="92500" lnSpcReduction="10000"/>
          </a:bodyPr>
          <a:lstStyle/>
          <a:p>
            <a:pPr marL="109728" indent="0">
              <a:buNone/>
            </a:pPr>
            <a:r>
              <a:rPr lang="pl-PL" dirty="0" smtClean="0"/>
              <a:t>-Wirnik</a:t>
            </a:r>
            <a:br>
              <a:rPr lang="pl-PL" dirty="0" smtClean="0"/>
            </a:br>
            <a:r>
              <a:rPr lang="pl-PL" dirty="0" smtClean="0"/>
              <a:t>-obudowa przednia</a:t>
            </a:r>
            <a:br>
              <a:rPr lang="pl-PL" dirty="0" smtClean="0"/>
            </a:br>
            <a:r>
              <a:rPr lang="pl-PL" dirty="0" smtClean="0"/>
              <a:t>-obudowa tylna </a:t>
            </a:r>
            <a:br>
              <a:rPr lang="pl-PL" dirty="0" smtClean="0"/>
            </a:br>
            <a:r>
              <a:rPr lang="pl-PL" dirty="0" smtClean="0"/>
              <a:t>-zakrywki </a:t>
            </a:r>
            <a:br>
              <a:rPr lang="pl-PL" dirty="0" smtClean="0"/>
            </a:br>
            <a:r>
              <a:rPr lang="pl-PL" dirty="0" smtClean="0"/>
              <a:t>-ogon</a:t>
            </a:r>
            <a:br>
              <a:rPr lang="pl-PL" dirty="0" smtClean="0"/>
            </a:br>
            <a:r>
              <a:rPr lang="pl-PL" dirty="0" smtClean="0"/>
              <a:t>-oś wirnika </a:t>
            </a:r>
            <a:br>
              <a:rPr lang="pl-PL" dirty="0" smtClean="0"/>
            </a:br>
            <a:r>
              <a:rPr lang="pl-PL" dirty="0" smtClean="0"/>
              <a:t>-silniczek z przekładnicą (generator)</a:t>
            </a:r>
            <a:br>
              <a:rPr lang="pl-PL" dirty="0" smtClean="0"/>
            </a:br>
            <a:r>
              <a:rPr lang="pl-PL" dirty="0" smtClean="0"/>
              <a:t>-obudowa silniczka </a:t>
            </a:r>
            <a:br>
              <a:rPr lang="pl-PL" dirty="0" smtClean="0"/>
            </a:br>
            <a:r>
              <a:rPr lang="pl-PL" dirty="0" smtClean="0"/>
              <a:t>-śrubki</a:t>
            </a:r>
            <a:br>
              <a:rPr lang="pl-PL" dirty="0" smtClean="0"/>
            </a:br>
            <a:r>
              <a:rPr lang="pl-PL" dirty="0" smtClean="0"/>
              <a:t>-lampka LED z przewodami</a:t>
            </a:r>
            <a:br>
              <a:rPr lang="pl-PL" dirty="0" smtClean="0"/>
            </a:br>
            <a:r>
              <a:rPr lang="pl-PL" dirty="0" smtClean="0"/>
              <a:t>-przekładnia z metalową osią </a:t>
            </a:r>
            <a:br>
              <a:rPr lang="pl-PL" dirty="0" smtClean="0"/>
            </a:br>
            <a:endParaRPr lang="pl-PL" dirty="0"/>
          </a:p>
        </p:txBody>
      </p:sp>
      <p:sp>
        <p:nvSpPr>
          <p:cNvPr id="3" name="Tytuł 2"/>
          <p:cNvSpPr>
            <a:spLocks noGrp="1"/>
          </p:cNvSpPr>
          <p:nvPr>
            <p:ph type="title"/>
          </p:nvPr>
        </p:nvSpPr>
        <p:spPr/>
        <p:txBody>
          <a:bodyPr/>
          <a:lstStyle/>
          <a:p>
            <a:r>
              <a:rPr lang="pl-PL" dirty="0" smtClean="0"/>
              <a:t>Zawartość pudełka: </a:t>
            </a:r>
            <a:endParaRPr lang="pl-PL" dirty="0"/>
          </a:p>
        </p:txBody>
      </p:sp>
    </p:spTree>
    <p:extLst>
      <p:ext uri="{BB962C8B-B14F-4D97-AF65-F5344CB8AC3E}">
        <p14:creationId xmlns:p14="http://schemas.microsoft.com/office/powerpoint/2010/main" xmlns="" val="4039513952"/>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1554692" y="1481138"/>
            <a:ext cx="6034616" cy="4525962"/>
          </a:xfrm>
        </p:spPr>
      </p:pic>
      <p:sp>
        <p:nvSpPr>
          <p:cNvPr id="3" name="Tytuł 2"/>
          <p:cNvSpPr>
            <a:spLocks noGrp="1"/>
          </p:cNvSpPr>
          <p:nvPr>
            <p:ph type="title"/>
          </p:nvPr>
        </p:nvSpPr>
        <p:spPr/>
        <p:txBody>
          <a:bodyPr>
            <a:noAutofit/>
          </a:bodyPr>
          <a:lstStyle/>
          <a:p>
            <a:r>
              <a:rPr lang="pl-PL" sz="2400" dirty="0" smtClean="0">
                <a:solidFill>
                  <a:schemeClr val="tx1"/>
                </a:solidFill>
              </a:rPr>
              <a:t>Wmontowanie lampki LED do  obudowy tylnej i przedniej oraz przekładni z metalową osią połączone z silniczkiem z przekładnią.</a:t>
            </a:r>
            <a:endParaRPr lang="pl-PL" sz="2400" dirty="0">
              <a:solidFill>
                <a:schemeClr val="tx1"/>
              </a:solidFill>
            </a:endParaRPr>
          </a:p>
        </p:txBody>
      </p:sp>
    </p:spTree>
    <p:extLst>
      <p:ext uri="{BB962C8B-B14F-4D97-AF65-F5344CB8AC3E}">
        <p14:creationId xmlns:p14="http://schemas.microsoft.com/office/powerpoint/2010/main" xmlns="" val="711786082"/>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1554692" y="1481138"/>
            <a:ext cx="6034616" cy="4525962"/>
          </a:xfrm>
        </p:spPr>
      </p:pic>
      <p:sp>
        <p:nvSpPr>
          <p:cNvPr id="3" name="Tytuł 2"/>
          <p:cNvSpPr>
            <a:spLocks noGrp="1"/>
          </p:cNvSpPr>
          <p:nvPr>
            <p:ph type="title"/>
          </p:nvPr>
        </p:nvSpPr>
        <p:spPr/>
        <p:txBody>
          <a:bodyPr>
            <a:noAutofit/>
          </a:bodyPr>
          <a:lstStyle/>
          <a:p>
            <a:r>
              <a:rPr lang="pl-PL" sz="2400" dirty="0">
                <a:solidFill>
                  <a:schemeClr val="tx1"/>
                </a:solidFill>
              </a:rPr>
              <a:t>Wmontowanie lampki LED do  obudowy tylnej i przedniej oraz przekładni z metalową osią połączone z silniczkiem z </a:t>
            </a:r>
            <a:r>
              <a:rPr lang="pl-PL" sz="2400" dirty="0" smtClean="0">
                <a:solidFill>
                  <a:schemeClr val="tx1"/>
                </a:solidFill>
              </a:rPr>
              <a:t>przekładnią pokazane od góry.</a:t>
            </a:r>
            <a:endParaRPr lang="pl-PL" sz="2400" dirty="0">
              <a:solidFill>
                <a:schemeClr val="tx1"/>
              </a:solidFill>
            </a:endParaRPr>
          </a:p>
        </p:txBody>
      </p:sp>
    </p:spTree>
    <p:extLst>
      <p:ext uri="{BB962C8B-B14F-4D97-AF65-F5344CB8AC3E}">
        <p14:creationId xmlns:p14="http://schemas.microsoft.com/office/powerpoint/2010/main" xmlns="" val="951067192"/>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2400" dirty="0" smtClean="0">
                <a:solidFill>
                  <a:schemeClr val="tx1"/>
                </a:solidFill>
              </a:rPr>
              <a:t>Skręcanie obudowy śrubkami.</a:t>
            </a:r>
            <a:endParaRPr lang="pl-PL" sz="2400" dirty="0">
              <a:solidFill>
                <a:schemeClr val="tx1"/>
              </a:solidFill>
            </a:endParaRPr>
          </a:p>
        </p:txBody>
      </p:sp>
      <p:pic>
        <p:nvPicPr>
          <p:cNvPr id="9" name="Symbol zastępczy zawartości 8"/>
          <p:cNvPicPr>
            <a:picLocks noGrp="1" noChangeAspect="1"/>
          </p:cNvPicPr>
          <p:nvPr>
            <p:ph sz="quarter" idx="2"/>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457301" y="1900512"/>
            <a:ext cx="4039985" cy="3029989"/>
          </a:xfrm>
        </p:spPr>
      </p:pic>
      <p:pic>
        <p:nvPicPr>
          <p:cNvPr id="10" name="Symbol zastępczy zawartości 9"/>
          <p:cNvPicPr>
            <a:picLocks noGrp="1" noChangeAspect="1"/>
          </p:cNvPicPr>
          <p:nvPr>
            <p:ph sz="quarter" idx="4"/>
          </p:nvPr>
        </p:nvPicPr>
        <p:blipFill>
          <a:blip r:embed="rId4" cstate="print">
            <a:extLst>
              <a:ext uri="{BEBA8EAE-BF5A-486C-A8C5-ECC9F3942E4B}">
                <a14:imgProps xmlns:a14="http://schemas.microsoft.com/office/drawing/2010/main" xmlns="">
                  <a14:imgLayer r:embed="rId5">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4645920" y="1900512"/>
            <a:ext cx="4039985" cy="3029989"/>
          </a:xfrm>
        </p:spPr>
      </p:pic>
    </p:spTree>
    <p:extLst>
      <p:ext uri="{BB962C8B-B14F-4D97-AF65-F5344CB8AC3E}">
        <p14:creationId xmlns:p14="http://schemas.microsoft.com/office/powerpoint/2010/main" xmlns="" val="4098831551"/>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smtClean="0">
                <a:solidFill>
                  <a:schemeClr val="tx1"/>
                </a:solidFill>
              </a:rPr>
              <a:t>Naoliwianie olejem spożywczym obudowy, aby mogła się obracać. </a:t>
            </a:r>
            <a:endParaRPr lang="pl-PL" sz="2400" dirty="0">
              <a:solidFill>
                <a:schemeClr val="tx1"/>
              </a:solidFill>
            </a:endParaRPr>
          </a:p>
        </p:txBody>
      </p:sp>
      <p:pic>
        <p:nvPicPr>
          <p:cNvPr id="7" name="Symbol zastępczy zawartości 6"/>
          <p:cNvPicPr>
            <a:picLocks noGrp="1" noChangeAspect="1"/>
          </p:cNvPicPr>
          <p:nvPr>
            <p:ph sz="quarter" idx="2"/>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457301" y="1900512"/>
            <a:ext cx="4039985" cy="3029989"/>
          </a:xfrm>
        </p:spPr>
      </p:pic>
      <p:pic>
        <p:nvPicPr>
          <p:cNvPr id="8" name="Symbol zastępczy zawartości 7"/>
          <p:cNvPicPr>
            <a:picLocks noGrp="1" noChangeAspect="1"/>
          </p:cNvPicPr>
          <p:nvPr>
            <p:ph sz="quarter" idx="4"/>
          </p:nvPr>
        </p:nvPicPr>
        <p:blipFill>
          <a:blip r:embed="rId4" cstate="print">
            <a:extLst>
              <a:ext uri="{BEBA8EAE-BF5A-486C-A8C5-ECC9F3942E4B}">
                <a14:imgProps xmlns:a14="http://schemas.microsoft.com/office/drawing/2010/main" xmlns="">
                  <a14:imgLayer r:embed="rId5">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4645920" y="1900512"/>
            <a:ext cx="4039985" cy="3029989"/>
          </a:xfrm>
        </p:spPr>
      </p:pic>
    </p:spTree>
    <p:extLst>
      <p:ext uri="{BB962C8B-B14F-4D97-AF65-F5344CB8AC3E}">
        <p14:creationId xmlns:p14="http://schemas.microsoft.com/office/powerpoint/2010/main" xmlns="" val="4151944849"/>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1554692" y="1481138"/>
            <a:ext cx="6034616" cy="4525962"/>
          </a:xfrm>
        </p:spPr>
      </p:pic>
      <p:sp>
        <p:nvSpPr>
          <p:cNvPr id="7" name="Tytuł 6"/>
          <p:cNvSpPr>
            <a:spLocks noGrp="1"/>
          </p:cNvSpPr>
          <p:nvPr>
            <p:ph type="title"/>
          </p:nvPr>
        </p:nvSpPr>
        <p:spPr/>
        <p:txBody>
          <a:bodyPr>
            <a:normAutofit/>
          </a:bodyPr>
          <a:lstStyle/>
          <a:p>
            <a:r>
              <a:rPr lang="pl-PL" sz="2400" dirty="0" smtClean="0">
                <a:solidFill>
                  <a:schemeClr val="tx1"/>
                </a:solidFill>
              </a:rPr>
              <a:t>Dołączenie do zbudowanej konstrukcji ogonka. </a:t>
            </a:r>
            <a:endParaRPr lang="pl-PL" sz="2400" dirty="0">
              <a:solidFill>
                <a:schemeClr val="tx1"/>
              </a:solidFill>
            </a:endParaRPr>
          </a:p>
        </p:txBody>
      </p:sp>
    </p:spTree>
    <p:extLst>
      <p:ext uri="{BB962C8B-B14F-4D97-AF65-F5344CB8AC3E}">
        <p14:creationId xmlns:p14="http://schemas.microsoft.com/office/powerpoint/2010/main" xmlns="" val="663402459"/>
      </p:ext>
    </p:extLst>
  </p:cSld>
  <p:clrMapOvr>
    <a:masterClrMapping/>
  </p:clrMapOvr>
  <mc:AlternateContent xmlns:mc="http://schemas.openxmlformats.org/markup-compatibility/2006">
    <mc:Choice xmlns:p14="http://schemas.microsoft.com/office/powerpoint/2010/main" xmlns="" Requires="p14">
      <p:transition spd="slow" p14:dur="40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347</Words>
  <Application>Microsoft Office PowerPoint</Application>
  <PresentationFormat>Pokaz na ekranie (4:3)</PresentationFormat>
  <Paragraphs>20</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Hol</vt:lpstr>
      <vt:lpstr>WINDMILL</vt:lpstr>
      <vt:lpstr>Przedstawienie urządzenia</vt:lpstr>
      <vt:lpstr>Jak działa generator? </vt:lpstr>
      <vt:lpstr>Zawartość pudełka: </vt:lpstr>
      <vt:lpstr>Wmontowanie lampki LED do  obudowy tylnej i przedniej oraz przekładni z metalową osią połączone z silniczkiem z przekładnią.</vt:lpstr>
      <vt:lpstr>Wmontowanie lampki LED do  obudowy tylnej i przedniej oraz przekładni z metalową osią połączone z silniczkiem z przekładnią pokazane od góry.</vt:lpstr>
      <vt:lpstr>Skręcanie obudowy śrubkami.</vt:lpstr>
      <vt:lpstr>Naoliwianie olejem spożywczym obudowy, aby mogła się obracać. </vt:lpstr>
      <vt:lpstr>Dołączenie do zbudowanej konstrukcji ogonka. </vt:lpstr>
      <vt:lpstr>Do zbudowania modelu generatora potrzebujemy plastikowej butelki, aby generator umieścić na jej szyjce.</vt:lpstr>
      <vt:lpstr>Model pokazany podczas pracy. Na zdjęciu ukazany jest generator podczas pracy, który napędzany jest przez podmuch suszarki do włosów, ponieważ podczas robienia doświadczenia nie było wiatru o prędkości 20 kilometrów na godzinę, a tyle właśnie potrzeba, żeby wirnik poruszał się na tyle szybko, by dioda LED się zapaliła. </vt:lpstr>
      <vt:lpstr>Ciekawostki:</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WINDMILL</dc:title>
  <dc:creator>Domiii&amp;Madziuuu</dc:creator>
  <cp:lastModifiedBy>User</cp:lastModifiedBy>
  <cp:revision>10</cp:revision>
  <dcterms:created xsi:type="dcterms:W3CDTF">2012-12-09T15:19:11Z</dcterms:created>
  <dcterms:modified xsi:type="dcterms:W3CDTF">2012-12-14T11:50:18Z</dcterms:modified>
</cp:coreProperties>
</file>