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300" r:id="rId3"/>
    <p:sldId id="301" r:id="rId4"/>
    <p:sldId id="302" r:id="rId5"/>
    <p:sldId id="256" r:id="rId6"/>
    <p:sldId id="265" r:id="rId7"/>
    <p:sldId id="261" r:id="rId8"/>
    <p:sldId id="263" r:id="rId9"/>
    <p:sldId id="264" r:id="rId10"/>
    <p:sldId id="266" r:id="rId11"/>
    <p:sldId id="270" r:id="rId12"/>
    <p:sldId id="271" r:id="rId13"/>
    <p:sldId id="272" r:id="rId14"/>
    <p:sldId id="288" r:id="rId15"/>
    <p:sldId id="273" r:id="rId16"/>
    <p:sldId id="282" r:id="rId17"/>
    <p:sldId id="274" r:id="rId18"/>
    <p:sldId id="275" r:id="rId19"/>
    <p:sldId id="279" r:id="rId20"/>
    <p:sldId id="284" r:id="rId21"/>
    <p:sldId id="285" r:id="rId22"/>
    <p:sldId id="286" r:id="rId23"/>
    <p:sldId id="297" r:id="rId24"/>
    <p:sldId id="287" r:id="rId25"/>
    <p:sldId id="298" r:id="rId26"/>
    <p:sldId id="304" r:id="rId27"/>
    <p:sldId id="303" r:id="rId28"/>
    <p:sldId id="294" r:id="rId29"/>
    <p:sldId id="305" r:id="rId30"/>
    <p:sldId id="307" r:id="rId31"/>
    <p:sldId id="306" r:id="rId32"/>
    <p:sldId id="308" r:id="rId33"/>
    <p:sldId id="309" r:id="rId34"/>
    <p:sldId id="314" r:id="rId35"/>
    <p:sldId id="289" r:id="rId36"/>
    <p:sldId id="290" r:id="rId37"/>
    <p:sldId id="296" r:id="rId38"/>
    <p:sldId id="295" r:id="rId39"/>
    <p:sldId id="293" r:id="rId40"/>
    <p:sldId id="292" r:id="rId41"/>
    <p:sldId id="291" r:id="rId42"/>
    <p:sldId id="310" r:id="rId43"/>
    <p:sldId id="313" r:id="rId44"/>
    <p:sldId id="312" r:id="rId45"/>
    <p:sldId id="315" r:id="rId4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679" autoAdjust="0"/>
  </p:normalViewPr>
  <p:slideViewPr>
    <p:cSldViewPr>
      <p:cViewPr>
        <p:scale>
          <a:sx n="66" d="100"/>
          <a:sy n="66" d="100"/>
        </p:scale>
        <p:origin x="-797" y="4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D077-4B4A-45BB-8160-EA52CA1EA816}" type="datetimeFigureOut">
              <a:rPr lang="pl-PL" smtClean="0"/>
              <a:t>2014-05-04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5B6A2-786B-453B-90B5-E681253DA3B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D077-4B4A-45BB-8160-EA52CA1EA816}" type="datetimeFigureOut">
              <a:rPr lang="pl-PL" smtClean="0"/>
              <a:t>2014-05-04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5B6A2-786B-453B-90B5-E681253DA3B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D077-4B4A-45BB-8160-EA52CA1EA816}" type="datetimeFigureOut">
              <a:rPr lang="pl-PL" smtClean="0"/>
              <a:t>2014-05-04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5B6A2-786B-453B-90B5-E681253DA3B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D077-4B4A-45BB-8160-EA52CA1EA816}" type="datetimeFigureOut">
              <a:rPr lang="pl-PL" smtClean="0"/>
              <a:t>2014-05-04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5B6A2-786B-453B-90B5-E681253DA3B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D077-4B4A-45BB-8160-EA52CA1EA816}" type="datetimeFigureOut">
              <a:rPr lang="pl-PL" smtClean="0"/>
              <a:t>2014-05-04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5B6A2-786B-453B-90B5-E681253DA3B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D077-4B4A-45BB-8160-EA52CA1EA816}" type="datetimeFigureOut">
              <a:rPr lang="pl-PL" smtClean="0"/>
              <a:t>2014-05-04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5B6A2-786B-453B-90B5-E681253DA3B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D077-4B4A-45BB-8160-EA52CA1EA816}" type="datetimeFigureOut">
              <a:rPr lang="pl-PL" smtClean="0"/>
              <a:t>2014-05-04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5B6A2-786B-453B-90B5-E681253DA3B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D077-4B4A-45BB-8160-EA52CA1EA816}" type="datetimeFigureOut">
              <a:rPr lang="pl-PL" smtClean="0"/>
              <a:t>2014-05-04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5B6A2-786B-453B-90B5-E681253DA3B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D077-4B4A-45BB-8160-EA52CA1EA816}" type="datetimeFigureOut">
              <a:rPr lang="pl-PL" smtClean="0"/>
              <a:t>2014-05-04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5B6A2-786B-453B-90B5-E681253DA3B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D077-4B4A-45BB-8160-EA52CA1EA816}" type="datetimeFigureOut">
              <a:rPr lang="pl-PL" smtClean="0"/>
              <a:t>2014-05-04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5B6A2-786B-453B-90B5-E681253DA3B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D077-4B4A-45BB-8160-EA52CA1EA816}" type="datetimeFigureOut">
              <a:rPr lang="pl-PL" smtClean="0"/>
              <a:t>2014-05-04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5B6A2-786B-453B-90B5-E681253DA3B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8D077-4B4A-45BB-8160-EA52CA1EA816}" type="datetimeFigureOut">
              <a:rPr lang="pl-PL" smtClean="0"/>
              <a:t>2014-05-04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5B6A2-786B-453B-90B5-E681253DA3B4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wera\Desktop\wiatrak\CLIP0011.AVI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4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5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0.jpeg"/><Relationship Id="rId7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1.jpe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648497"/>
            <a:ext cx="8206680" cy="1644599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ALTERNATYWNE ŹRÓDŁA ENERGII</a:t>
            </a:r>
            <a:br>
              <a:rPr lang="pl-PL" dirty="0" smtClean="0"/>
            </a:br>
            <a:r>
              <a:rPr lang="pl-PL" b="1" dirty="0" err="1"/>
              <a:t>Alternative</a:t>
            </a:r>
            <a:r>
              <a:rPr lang="pl-PL" b="1" dirty="0"/>
              <a:t> </a:t>
            </a:r>
            <a:r>
              <a:rPr lang="pl-PL" b="1" dirty="0" err="1"/>
              <a:t>energy</a:t>
            </a:r>
            <a:r>
              <a:rPr lang="pl-PL" b="1" dirty="0"/>
              <a:t> </a:t>
            </a:r>
            <a:r>
              <a:rPr lang="pl-PL" b="1" dirty="0" err="1"/>
              <a:t>sources</a:t>
            </a:r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4437112"/>
            <a:ext cx="6400800" cy="1201688"/>
          </a:xfrm>
        </p:spPr>
        <p:txBody>
          <a:bodyPr/>
          <a:lstStyle/>
          <a:p>
            <a:r>
              <a:rPr lang="pl-PL" dirty="0" smtClean="0"/>
              <a:t>WYSTAWY</a:t>
            </a:r>
          </a:p>
          <a:p>
            <a:r>
              <a:rPr lang="pl-PL" dirty="0" smtClean="0"/>
              <a:t>EXHIBITIONS</a:t>
            </a:r>
            <a:endParaRPr lang="pl-PL" dirty="0"/>
          </a:p>
        </p:txBody>
      </p:sp>
      <p:pic>
        <p:nvPicPr>
          <p:cNvPr id="4" name="Picture 2" descr="C:\Users\Marzena\Desktop\fla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52475" cy="6858000"/>
          </a:xfrm>
          <a:prstGeom prst="rect">
            <a:avLst/>
          </a:prstGeom>
          <a:noFill/>
        </p:spPr>
      </p:pic>
      <p:pic>
        <p:nvPicPr>
          <p:cNvPr id="5" name="Symbol zastępczy zawartości 5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562" y="0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427" y="1863002"/>
            <a:ext cx="1571625" cy="785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39169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122" name="Picture 2" descr="C:\Users\Dyrektor\Desktop\zdjęcia szkolne\wystawa\DSC_81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14" y="1600200"/>
            <a:ext cx="6814371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" name="Symbol zastępczy zawartości 5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521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Picture 2" descr="G:\DCIM\100PHOTO\SAM_229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44824"/>
            <a:ext cx="4182000" cy="295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014000"/>
            <a:ext cx="3979317" cy="284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Symbol zastępczy zawartości 5" descr="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CLIP0011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5010990" y="1954401"/>
            <a:ext cx="4128000" cy="309600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414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2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alphaModFix/>
            <a:lum/>
          </a:blip>
          <a:stretch>
            <a:fillRect/>
          </a:stretch>
        </p:blipFill>
        <p:spPr>
          <a:xfrm>
            <a:off x="1115616" y="1968202"/>
            <a:ext cx="5424055" cy="43267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Symbol zastępczy zawartości 5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H:\DCIM\100NCD90\DSC_1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58176" y="1114632"/>
            <a:ext cx="4227936" cy="2808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61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Symbol zastępczy zawartości 5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robot b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100" y="1968202"/>
            <a:ext cx="8051800" cy="4157961"/>
          </a:xfrm>
        </p:spPr>
      </p:pic>
    </p:spTree>
    <p:extLst>
      <p:ext uri="{BB962C8B-B14F-4D97-AF65-F5344CB8AC3E}">
        <p14:creationId xmlns:p14="http://schemas.microsoft.com/office/powerpoint/2010/main" val="139215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Symbol zastępczy zawartości 5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wiatrak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2276872"/>
            <a:ext cx="8045450" cy="3849291"/>
          </a:xfrm>
        </p:spPr>
      </p:pic>
    </p:spTree>
    <p:extLst>
      <p:ext uri="{BB962C8B-B14F-4D97-AF65-F5344CB8AC3E}">
        <p14:creationId xmlns:p14="http://schemas.microsoft.com/office/powerpoint/2010/main" val="228104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5328592"/>
          </a:xfrm>
        </p:spPr>
        <p:txBody>
          <a:bodyPr>
            <a:normAutofit/>
          </a:bodyPr>
          <a:lstStyle/>
          <a:p>
            <a:r>
              <a:rPr lang="pl-PL" dirty="0" smtClean="0"/>
              <a:t>ENERGIA WIATROWA</a:t>
            </a:r>
            <a:br>
              <a:rPr lang="pl-PL" dirty="0" smtClean="0"/>
            </a:br>
            <a:r>
              <a:rPr lang="pl-PL" b="1" dirty="0"/>
              <a:t>Wind </a:t>
            </a:r>
            <a:r>
              <a:rPr lang="pl-PL" b="1" dirty="0" err="1"/>
              <a:t>energy</a:t>
            </a:r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pic>
        <p:nvPicPr>
          <p:cNvPr id="5" name="Symbol zastępczy zawartości 5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2706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Symbol zastępczy zawartości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C:\Users\Dyrektor\Desktop\zdjęcia szkolne\wystawa\DSC_81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14" y="1600200"/>
            <a:ext cx="6814371" cy="452596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63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5328592"/>
          </a:xfrm>
        </p:spPr>
        <p:txBody>
          <a:bodyPr>
            <a:normAutofit/>
          </a:bodyPr>
          <a:lstStyle/>
          <a:p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pic>
        <p:nvPicPr>
          <p:cNvPr id="5" name="Symbol zastępczy zawartości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Dyrektor\Desktop\zdjęcia szkolne\wystawa\DSC_81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32" y="1628800"/>
            <a:ext cx="7263360" cy="4824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6945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5328592"/>
          </a:xfrm>
        </p:spPr>
        <p:txBody>
          <a:bodyPr>
            <a:normAutofit/>
          </a:bodyPr>
          <a:lstStyle/>
          <a:p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pic>
        <p:nvPicPr>
          <p:cNvPr id="5" name="Symbol zastępczy zawartości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Dyrektor\Desktop\zdjęcia szkolne\wystawa\DSC_81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0888"/>
            <a:ext cx="5366220" cy="356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C:\Users\Dyrektor\Desktop\zdjęcia szkolne\wystawa\DSC_81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780" y="638888"/>
            <a:ext cx="5366220" cy="356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8701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5328592"/>
          </a:xfrm>
        </p:spPr>
        <p:txBody>
          <a:bodyPr>
            <a:normAutofit/>
          </a:bodyPr>
          <a:lstStyle/>
          <a:p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pic>
        <p:nvPicPr>
          <p:cNvPr id="5" name="Symbol zastępczy zawartości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Dyrektor\Desktop\zdjęcia szkolne\wystawa\DSC_8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75336" y="893936"/>
            <a:ext cx="6721320" cy="51125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0776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482" name="Picture 2" descr="C:\Users\Dyrektor\Desktop\zdjęcia szkolne\wystawa\DSC_80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6179059" cy="410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" name="Symbol zastępczy zawartości 5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Picture 2" descr="C:\Users\Dyrektor\Desktop\zdjęcia szkolne\wystawa\DSC_80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40768"/>
            <a:ext cx="4336344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1108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5328592"/>
          </a:xfrm>
        </p:spPr>
        <p:txBody>
          <a:bodyPr>
            <a:normAutofit/>
          </a:bodyPr>
          <a:lstStyle/>
          <a:p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pic>
        <p:nvPicPr>
          <p:cNvPr id="5" name="Symbol zastępczy zawartości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C:\Users\Dyrektor\Desktop\zdjęcia szkolne\wystawa\DSC_81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68202"/>
            <a:ext cx="6814371" cy="45259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19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5328592"/>
          </a:xfrm>
        </p:spPr>
        <p:txBody>
          <a:bodyPr>
            <a:normAutofit/>
          </a:bodyPr>
          <a:lstStyle/>
          <a:p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pic>
        <p:nvPicPr>
          <p:cNvPr id="5" name="Symbol zastępczy zawartości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C:\Users\Dyrektor\Desktop\zdjęcia szkolne\wystawa\DSC_81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07919"/>
            <a:ext cx="4932413" cy="3276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Dyrektor\Desktop\zdjęcia szkolne\wystawa\DSC_81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2656"/>
            <a:ext cx="4444752" cy="295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3997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5328592"/>
          </a:xfrm>
        </p:spPr>
        <p:txBody>
          <a:bodyPr>
            <a:normAutofit/>
          </a:bodyPr>
          <a:lstStyle/>
          <a:p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pic>
        <p:nvPicPr>
          <p:cNvPr id="5" name="Symbol zastępczy zawartości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 descr="C:\Users\Dyrektor\Desktop\zdjęcia szkolne\wystawa\DSC_81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80928"/>
            <a:ext cx="4498797" cy="298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H:\DCIM\100NCD90\DSC_1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4202"/>
            <a:ext cx="4065324" cy="270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36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2" name="Picture 2" descr="C:\Users\Dyrektor\Desktop\zdjęcia szkolne\wystawa\DSC_81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14" y="1600200"/>
            <a:ext cx="6814371" cy="45259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95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5328592"/>
          </a:xfrm>
        </p:spPr>
        <p:txBody>
          <a:bodyPr>
            <a:normAutofit/>
          </a:bodyPr>
          <a:lstStyle/>
          <a:p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pic>
        <p:nvPicPr>
          <p:cNvPr id="5" name="Symbol zastępczy zawartości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48378"/>
            <a:ext cx="492007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7411" name="Picture 3" descr="C:\Users\Dyrektor\Desktop\zdjęcia szkolne\wystawa\DSC_81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65844" y="594796"/>
            <a:ext cx="5420424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5582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ymbol zastępczy zawartości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42678"/>
            <a:ext cx="4039985" cy="30299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ymbol zastępczy zawartości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4664"/>
            <a:ext cx="4039985" cy="30299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Symbol zastępczy zawartości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573016"/>
            <a:ext cx="4176000" cy="313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1049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9626"/>
            <a:ext cx="9144000" cy="690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04864"/>
            <a:ext cx="8229600" cy="3240360"/>
          </a:xfrm>
        </p:spPr>
        <p:txBody>
          <a:bodyPr>
            <a:normAutofit/>
          </a:bodyPr>
          <a:lstStyle/>
          <a:p>
            <a:r>
              <a:rPr lang="pl-PL" dirty="0" smtClean="0"/>
              <a:t>ENERGIA WODNA</a:t>
            </a:r>
            <a:br>
              <a:rPr lang="pl-PL" dirty="0" smtClean="0"/>
            </a:br>
            <a:r>
              <a:rPr lang="pl-PL" b="1" dirty="0" err="1"/>
              <a:t>hydropower</a:t>
            </a:r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5877272"/>
            <a:ext cx="8229600" cy="248891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3865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8" name="Picture 2" descr="C:\Users\Dyrektor\Desktop\zdjęcia szkolne\wystawa\DSC_81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14" y="1600200"/>
            <a:ext cx="6814371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31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ymbol zastępczy zawartości 3" descr="CAM0126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2348880"/>
            <a:ext cx="3696835" cy="27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Symbol zastępczy zawartości 4" descr="CAM012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055440"/>
            <a:ext cx="3753000" cy="500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393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98578"/>
          </a:xfrm>
        </p:spPr>
        <p:txBody>
          <a:bodyPr>
            <a:normAutofit/>
          </a:bodyPr>
          <a:lstStyle/>
          <a:p>
            <a:r>
              <a:rPr lang="pl-PL" dirty="0" smtClean="0"/>
              <a:t>ENERGIA GEOTERMALNA</a:t>
            </a:r>
            <a:br>
              <a:rPr lang="pl-PL" dirty="0" smtClean="0"/>
            </a:br>
            <a:r>
              <a:rPr lang="pl-PL" b="1" dirty="0" err="1"/>
              <a:t>geothermal</a:t>
            </a:r>
            <a:r>
              <a:rPr lang="pl-PL" b="1" dirty="0"/>
              <a:t> </a:t>
            </a:r>
            <a:r>
              <a:rPr lang="pl-PL" b="1" dirty="0" err="1"/>
              <a:t>energy</a:t>
            </a:r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28691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0" name="Picture 2" descr="C:\Users\Dyrektor\Desktop\zdjęcia szkolne\wystawa\DSC_809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6814371" cy="4525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67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458" y="1600200"/>
            <a:ext cx="3397084" cy="452596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93871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356992"/>
            <a:ext cx="8229600" cy="158417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BIOPALIWA</a:t>
            </a:r>
            <a:br>
              <a:rPr lang="pl-PL" dirty="0" smtClean="0"/>
            </a:br>
            <a:r>
              <a:rPr lang="pl-PL" b="1" dirty="0" err="1"/>
              <a:t>biofuels</a:t>
            </a:r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28953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kuroume\Documents\Bluetooth Folder\2013-01-15 20.47.4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042417"/>
            <a:ext cx="4064000" cy="304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kuroume\Documents\Bluetooth Folder\2013-01-15 20.44.2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25" t="45388" r="43469" b="33562"/>
          <a:stretch/>
        </p:blipFill>
        <p:spPr bwMode="auto">
          <a:xfrm rot="5628750">
            <a:off x="1133942" y="3073684"/>
            <a:ext cx="2466769" cy="370642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71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042417"/>
            <a:ext cx="3590855" cy="269466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Symbol zastępczy zawartości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17" y="3429000"/>
            <a:ext cx="3596217" cy="2697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5033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48680"/>
            <a:ext cx="2017951" cy="26946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055" y="3429000"/>
            <a:ext cx="3598640" cy="2697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7" name="Symbol zastępczy zawartości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17" y="3429000"/>
            <a:ext cx="3596217" cy="2697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1854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C:\Users\Dyrektor\Desktop\zdjęcia szkolne\wystawa\DSC_813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14" y="1600200"/>
            <a:ext cx="6814371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63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8" name="Picture 2" descr="C:\Users\Dyrektor\Desktop\zdjęcia szkolne\wystawa\DSC_813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14" y="1600200"/>
            <a:ext cx="6814371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82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7" name="Picture 3" descr="C:\Users\Dyrektor\Desktop\zdjęcia szkolne\wystawa\DSC_81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14" y="1600200"/>
            <a:ext cx="681437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44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0" name="Picture 2" descr="C:\Users\Dyrektor\Desktop\zdjęcia szkolne\wystawa\DSC_81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14" y="1600200"/>
            <a:ext cx="6814371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82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WYSTAWA W HISZPANII</a:t>
            </a:r>
            <a:br>
              <a:rPr lang="pl-PL" dirty="0" smtClean="0"/>
            </a:br>
            <a:r>
              <a:rPr lang="pl-PL" dirty="0"/>
              <a:t>EXHIBITION IN </a:t>
            </a:r>
            <a:r>
              <a:rPr lang="pl-PL" dirty="0" smtClean="0"/>
              <a:t>SPAIN</a:t>
            </a:r>
            <a:endParaRPr lang="pl-PL" dirty="0"/>
          </a:p>
        </p:txBody>
      </p:sp>
      <p:pic>
        <p:nvPicPr>
          <p:cNvPr id="4" name="Symbol zastępczy zawartości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8" name="Picture 2" descr="C:\Users\Dyrektor\Desktop\roboty — kopia\DSCF003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849" y="1600200"/>
            <a:ext cx="677630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3975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4" name="Picture 2" descr="C:\Users\Dyrektor\Desktop\zdjęcia szkolne\wystawa\DSC_809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040"/>
            <a:ext cx="4336191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Dyrektor\Desktop\zdjęcia szkolne\wystawa\DSC_80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96752"/>
            <a:ext cx="4336344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Dyrektor\Desktop\zdjęcia szkolne\wystawa\DSC_81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08"/>
            <a:ext cx="3794304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3056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2" name="Picture 2" descr="C:\Users\Dyrektor\Desktop\roboty — kopia\DSCF004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849" y="1600200"/>
            <a:ext cx="677630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9830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6" name="Picture 2" descr="C:\Users\Dyrektor\Desktop\roboty — kopia\DSCF004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849" y="1600200"/>
            <a:ext cx="677630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6193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0" name="Picture 2" descr="C:\Users\Dyrektor\Desktop\roboty — kopia\DSCF004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849" y="1600200"/>
            <a:ext cx="677630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80812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WYSTAWA </a:t>
            </a:r>
            <a:r>
              <a:rPr lang="pl-PL" dirty="0"/>
              <a:t>W FINLANDII</a:t>
            </a:r>
            <a:br>
              <a:rPr lang="pl-PL" dirty="0"/>
            </a:br>
            <a:r>
              <a:rPr lang="pl-PL" dirty="0"/>
              <a:t>EXHIBITION IN FINLAND</a:t>
            </a:r>
          </a:p>
        </p:txBody>
      </p:sp>
      <p:pic>
        <p:nvPicPr>
          <p:cNvPr id="4" name="Symbol zastępczy zawartości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93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48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07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WYSTAWY </a:t>
            </a:r>
            <a:r>
              <a:rPr lang="pl-PL" dirty="0" smtClean="0"/>
              <a:t>PRZYGOTOWALI:</a:t>
            </a:r>
            <a:r>
              <a:rPr lang="pl-PL" dirty="0"/>
              <a:t/>
            </a:r>
            <a:br>
              <a:rPr lang="pl-PL" dirty="0"/>
            </a:br>
            <a:r>
              <a:rPr lang="pl-PL" dirty="0" err="1"/>
              <a:t>E</a:t>
            </a:r>
            <a:r>
              <a:rPr lang="pl-PL" dirty="0" err="1" smtClean="0"/>
              <a:t>xhibitions</a:t>
            </a:r>
            <a:r>
              <a:rPr lang="pl-PL" dirty="0" smtClean="0"/>
              <a:t> </a:t>
            </a:r>
            <a:r>
              <a:rPr lang="pl-PL" dirty="0" err="1" smtClean="0"/>
              <a:t>prepared</a:t>
            </a:r>
            <a:r>
              <a:rPr lang="pl-PL" dirty="0" smtClean="0"/>
              <a:t>: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 smtClean="0"/>
              <a:t>Dominika Gajda</a:t>
            </a:r>
          </a:p>
          <a:p>
            <a:r>
              <a:rPr lang="pl-PL" dirty="0" smtClean="0"/>
              <a:t>Weronika Biecka</a:t>
            </a:r>
          </a:p>
          <a:p>
            <a:r>
              <a:rPr lang="pl-PL" dirty="0" smtClean="0"/>
              <a:t>Damian Dziki</a:t>
            </a:r>
          </a:p>
          <a:p>
            <a:r>
              <a:rPr lang="pl-PL" dirty="0" smtClean="0"/>
              <a:t>Magdalena Kosman</a:t>
            </a:r>
          </a:p>
          <a:p>
            <a:r>
              <a:rPr lang="pl-PL" dirty="0" smtClean="0"/>
              <a:t>Dominik Wysocki</a:t>
            </a:r>
          </a:p>
          <a:p>
            <a:r>
              <a:rPr lang="pl-PL" dirty="0" smtClean="0"/>
              <a:t>Paweł Wiesiołek</a:t>
            </a:r>
          </a:p>
          <a:p>
            <a:r>
              <a:rPr lang="pl-PL" dirty="0" smtClean="0"/>
              <a:t>Filip Węgierek</a:t>
            </a:r>
          </a:p>
          <a:p>
            <a:r>
              <a:rPr lang="pl-PL" dirty="0" smtClean="0"/>
              <a:t>Bartłomiej Lubaszewski</a:t>
            </a:r>
          </a:p>
          <a:p>
            <a:r>
              <a:rPr lang="pl-PL" dirty="0" smtClean="0"/>
              <a:t>Nicole Chmiel</a:t>
            </a:r>
          </a:p>
          <a:p>
            <a:r>
              <a:rPr lang="pl-PL" dirty="0" smtClean="0"/>
              <a:t>Roksana Płaczek</a:t>
            </a:r>
          </a:p>
          <a:p>
            <a:r>
              <a:rPr lang="pl-PL" smtClean="0"/>
              <a:t>Agnieszka Mitura</a:t>
            </a:r>
            <a:endParaRPr lang="pl-PL" dirty="0" smtClean="0"/>
          </a:p>
          <a:p>
            <a:r>
              <a:rPr lang="pl-PL" dirty="0" smtClean="0"/>
              <a:t>Kamil Pierzchała</a:t>
            </a: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zawartości 6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 err="1" smtClean="0"/>
              <a:t>Zofiya</a:t>
            </a:r>
            <a:r>
              <a:rPr lang="pl-PL" dirty="0" smtClean="0"/>
              <a:t> </a:t>
            </a:r>
            <a:r>
              <a:rPr lang="pl-PL" dirty="0" err="1" smtClean="0"/>
              <a:t>Leskiv</a:t>
            </a:r>
            <a:endParaRPr lang="pl-PL" dirty="0" smtClean="0"/>
          </a:p>
          <a:p>
            <a:r>
              <a:rPr lang="pl-PL" dirty="0" smtClean="0"/>
              <a:t>Patryk </a:t>
            </a:r>
            <a:r>
              <a:rPr lang="pl-PL" dirty="0" err="1" smtClean="0"/>
              <a:t>Skrzypacz</a:t>
            </a:r>
            <a:endParaRPr lang="pl-PL" dirty="0" smtClean="0"/>
          </a:p>
          <a:p>
            <a:r>
              <a:rPr lang="pl-PL" dirty="0" smtClean="0"/>
              <a:t>Patryk Wilk</a:t>
            </a:r>
          </a:p>
          <a:p>
            <a:r>
              <a:rPr lang="pl-PL" dirty="0" smtClean="0"/>
              <a:t>Maciej Skwarczyński</a:t>
            </a:r>
          </a:p>
          <a:p>
            <a:r>
              <a:rPr lang="pl-PL" dirty="0" smtClean="0"/>
              <a:t>Ewelina Szymonik</a:t>
            </a:r>
          </a:p>
          <a:p>
            <a:r>
              <a:rPr lang="pl-PL" dirty="0" smtClean="0"/>
              <a:t>Patryk Gawroński</a:t>
            </a:r>
          </a:p>
          <a:p>
            <a:r>
              <a:rPr lang="pl-PL" dirty="0" smtClean="0"/>
              <a:t>Martyna Kajzer</a:t>
            </a:r>
          </a:p>
          <a:p>
            <a:r>
              <a:rPr lang="pl-PL" dirty="0" smtClean="0"/>
              <a:t>Paweł </a:t>
            </a:r>
            <a:r>
              <a:rPr lang="pl-PL" dirty="0" err="1" smtClean="0"/>
              <a:t>Kapłonek</a:t>
            </a:r>
            <a:endParaRPr lang="pl-PL" dirty="0" smtClean="0"/>
          </a:p>
          <a:p>
            <a:r>
              <a:rPr lang="pl-PL" dirty="0" smtClean="0"/>
              <a:t>Marek </a:t>
            </a:r>
            <a:r>
              <a:rPr lang="pl-PL" dirty="0" err="1" smtClean="0"/>
              <a:t>Kramza</a:t>
            </a:r>
            <a:endParaRPr lang="pl-PL" dirty="0" smtClean="0"/>
          </a:p>
          <a:p>
            <a:r>
              <a:rPr lang="pl-PL" dirty="0" smtClean="0"/>
              <a:t>Sandra </a:t>
            </a:r>
            <a:r>
              <a:rPr lang="pl-PL" dirty="0" err="1" smtClean="0"/>
              <a:t>Kufta</a:t>
            </a:r>
            <a:endParaRPr lang="pl-PL" dirty="0" smtClean="0"/>
          </a:p>
          <a:p>
            <a:r>
              <a:rPr lang="pl-PL" dirty="0" smtClean="0"/>
              <a:t>Klaudia </a:t>
            </a:r>
            <a:r>
              <a:rPr lang="pl-PL" dirty="0" err="1" smtClean="0"/>
              <a:t>Lewik</a:t>
            </a:r>
            <a:endParaRPr lang="pl-PL" dirty="0" smtClean="0"/>
          </a:p>
          <a:p>
            <a:r>
              <a:rPr lang="pl-PL" dirty="0" smtClean="0"/>
              <a:t>Dawid Makowski</a:t>
            </a:r>
            <a:endParaRPr lang="pl-PL" dirty="0"/>
          </a:p>
        </p:txBody>
      </p:sp>
      <p:pic>
        <p:nvPicPr>
          <p:cNvPr id="4" name="Symbol zastępczy zawartości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374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15lokatowice.edupage.org/photos/album/156/img0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8062664" cy="3386807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	</a:t>
            </a:r>
            <a:r>
              <a:rPr lang="pl-PL" sz="6600" b="1" dirty="0" smtClean="0"/>
              <a:t>ENERGIA SŁONECZNA</a:t>
            </a:r>
            <a:br>
              <a:rPr lang="pl-PL" sz="6600" b="1" dirty="0" smtClean="0"/>
            </a:br>
            <a:r>
              <a:rPr lang="pl-PL" sz="6000" b="1" dirty="0"/>
              <a:t>Solar </a:t>
            </a:r>
            <a:r>
              <a:rPr lang="pl-PL" sz="6000" b="1" dirty="0" err="1"/>
              <a:t>energy</a:t>
            </a:r>
            <a:r>
              <a:rPr lang="pl-PL" sz="6000" b="1" dirty="0"/>
              <a:t/>
            </a:r>
            <a:br>
              <a:rPr lang="pl-PL" sz="6000" b="1" dirty="0"/>
            </a:br>
            <a:endParaRPr lang="pl-PL" sz="6600" b="1" dirty="0"/>
          </a:p>
        </p:txBody>
      </p:sp>
      <p:pic>
        <p:nvPicPr>
          <p:cNvPr id="6" name="Symbol zastępczy zawartości 5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 descr="C:\Users\Dyrektor\Desktop\zdjęcia szkolne\wystawa\DSC_81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00200"/>
            <a:ext cx="4104457" cy="326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yrektor\Desktop\zdjęcia szkolne\wystawa\DSC_81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720" y="2348880"/>
            <a:ext cx="5528832" cy="36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yrektor\Desktop\zdjęcia szkolne\wystawa\DSC_81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65104"/>
            <a:ext cx="2927040" cy="19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ymbol zastępczy zawartości 5" descr="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211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 descr="C:\Users\Dyrektor\Desktop\zdjęcia szkolne\wystawa\DSC_81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352928" cy="51845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ymbol zastępczy zawartości 5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074" name="Picture 2" descr="C:\Users\Dyrektor\Desktop\zdjęcia szkolne\wystawa\DSC_81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21396" y="404664"/>
            <a:ext cx="5877271" cy="60486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ymbol zastępczy zawartości 5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300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Symbol zastępczy zawartości 5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1857356" cy="185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ymbol zastępczy zawartości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429000"/>
            <a:ext cx="3696000" cy="2772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4098" name="Picture 2" descr="C:\Users\Dyrektor\Desktop\zdjęcia szkolne\wystawa\DSC_8120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14" y="1600200"/>
            <a:ext cx="4390393" cy="291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0244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69</Words>
  <Application>Microsoft Office PowerPoint</Application>
  <PresentationFormat>Pokaz na ekranie (4:3)</PresentationFormat>
  <Paragraphs>42</Paragraphs>
  <Slides>45</Slides>
  <Notes>0</Notes>
  <HiddenSlides>0</HiddenSlides>
  <MMClips>3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46" baseType="lpstr">
      <vt:lpstr>Motyw pakietu Office</vt:lpstr>
      <vt:lpstr>ALTERNATYWNE ŹRÓDŁA ENERGII Alternative energy sources </vt:lpstr>
      <vt:lpstr>Prezentacja programu PowerPoint</vt:lpstr>
      <vt:lpstr>Prezentacja programu PowerPoint</vt:lpstr>
      <vt:lpstr>Prezentacja programu PowerPoint</vt:lpstr>
      <vt:lpstr> ENERGIA SŁONECZNA Solar energy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ENERGIA WIATROWA Wind energy </vt:lpstr>
      <vt:lpstr>Prezentacja programu PowerPoint</vt:lpstr>
      <vt:lpstr> </vt:lpstr>
      <vt:lpstr> </vt:lpstr>
      <vt:lpstr> </vt:lpstr>
      <vt:lpstr> </vt:lpstr>
      <vt:lpstr> </vt:lpstr>
      <vt:lpstr> </vt:lpstr>
      <vt:lpstr>Prezentacja programu PowerPoint</vt:lpstr>
      <vt:lpstr> </vt:lpstr>
      <vt:lpstr>Prezentacja programu PowerPoint</vt:lpstr>
      <vt:lpstr>ENERGIA WODNA hydropower </vt:lpstr>
      <vt:lpstr>Prezentacja programu PowerPoint</vt:lpstr>
      <vt:lpstr>Prezentacja programu PowerPoint</vt:lpstr>
      <vt:lpstr>ENERGIA GEOTERMALNA geothermal energy </vt:lpstr>
      <vt:lpstr>Prezentacja programu PowerPoint</vt:lpstr>
      <vt:lpstr>BIOPALIWA biofuels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WYSTAWA W HISZPANII EXHIBITION IN SPAIN</vt:lpstr>
      <vt:lpstr>Prezentacja programu PowerPoint</vt:lpstr>
      <vt:lpstr>Prezentacja programu PowerPoint</vt:lpstr>
      <vt:lpstr>Prezentacja programu PowerPoint</vt:lpstr>
      <vt:lpstr>WYSTAWA W FINLANDII EXHIBITION IN FINLAND</vt:lpstr>
      <vt:lpstr>Prezentacja programu PowerPoint</vt:lpstr>
      <vt:lpstr>WYSTAWY PRZYGOTOWALI: Exhibitions prepared: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Agusia</dc:creator>
  <cp:lastModifiedBy>Dyrektor</cp:lastModifiedBy>
  <cp:revision>46</cp:revision>
  <dcterms:created xsi:type="dcterms:W3CDTF">2013-04-02T18:07:54Z</dcterms:created>
  <dcterms:modified xsi:type="dcterms:W3CDTF">2014-05-04T18:45:33Z</dcterms:modified>
</cp:coreProperties>
</file>