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66" r:id="rId12"/>
    <p:sldId id="270" r:id="rId13"/>
    <p:sldId id="273" r:id="rId14"/>
    <p:sldId id="275" r:id="rId15"/>
    <p:sldId id="271" r:id="rId16"/>
    <p:sldId id="274" r:id="rId17"/>
    <p:sldId id="272" r:id="rId18"/>
    <p:sldId id="276" r:id="rId19"/>
    <p:sldId id="280" r:id="rId20"/>
    <p:sldId id="278" r:id="rId21"/>
    <p:sldId id="279" r:id="rId22"/>
    <p:sldId id="277" r:id="rId23"/>
    <p:sldId id="281" r:id="rId24"/>
    <p:sldId id="282" r:id="rId25"/>
    <p:sldId id="285" r:id="rId26"/>
    <p:sldId id="283" r:id="rId27"/>
    <p:sldId id="284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6A6"/>
    <a:srgbClr val="3A1AC0"/>
    <a:srgbClr val="030E7B"/>
    <a:srgbClr val="051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>
        <p:scale>
          <a:sx n="50" d="100"/>
          <a:sy n="50" d="100"/>
        </p:scale>
        <p:origin x="-1980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21A7C-83AF-4A1E-9AC0-4A49366A60E7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4B9B1-58CC-413F-A3B2-88CB6A37FF3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396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4B9B1-58CC-413F-A3B2-88CB6A37FF3E}" type="slidenum">
              <a:rPr lang="pl-PL" smtClean="0"/>
              <a:pPr/>
              <a:t>10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4B9B1-58CC-413F-A3B2-88CB6A37FF3E}" type="slidenum">
              <a:rPr lang="pl-PL" smtClean="0"/>
              <a:pPr/>
              <a:t>16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3067A-38A2-49CA-9EC0-AE1CE8E27970}" type="datetimeFigureOut">
              <a:rPr lang="pl-PL" smtClean="0"/>
              <a:pPr/>
              <a:t>2013-05-12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B53C9-85DC-4513-B469-8675785253A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G:\Hiszpaniaa\P4160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 rot="20843997">
            <a:off x="393500" y="1180181"/>
            <a:ext cx="8532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</a:t>
            </a:r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COMENIUS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meeting</a:t>
            </a:r>
            <a:endParaRPr lang="pl-P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051720" y="2492896"/>
            <a:ext cx="4580100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</a:t>
            </a:r>
            <a:endParaRPr lang="pl-PL" sz="1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691680" y="5229200"/>
            <a:ext cx="5767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/>
              <a:t>15 - 18 April 2013</a:t>
            </a:r>
            <a:endParaRPr lang="pl-PL" sz="6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4578" name="Picture 2" descr="G:\Hiszpania-zdjecia ;D\SAM_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4579" name="Picture 3" descr="G:\Hiszpania-zdjecia ;D\SAM_0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 rot="361586">
            <a:off x="3235639" y="5451659"/>
            <a:ext cx="4281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…chemical class</a:t>
            </a:r>
            <a:endParaRPr lang="pl-PL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0" name="Picture 4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373078">
            <a:off x="7722751" y="4947557"/>
            <a:ext cx="1440266" cy="1400807"/>
          </a:xfrm>
          <a:prstGeom prst="rect">
            <a:avLst/>
          </a:prstGeom>
          <a:noFill/>
        </p:spPr>
      </p:pic>
      <p:pic>
        <p:nvPicPr>
          <p:cNvPr id="8" name="Picture 4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972484">
            <a:off x="4862623" y="4110302"/>
            <a:ext cx="1042313" cy="1013757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:\hiszpania\DSCF0075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0921680">
            <a:off x="32193" y="1632277"/>
            <a:ext cx="8229600" cy="1143000"/>
          </a:xfrm>
        </p:spPr>
        <p:txBody>
          <a:bodyPr>
            <a:noAutofit/>
          </a:bodyPr>
          <a:lstStyle/>
          <a:p>
            <a:r>
              <a:rPr lang="pl-PL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to go </a:t>
            </a:r>
            <a:r>
              <a:rPr lang="pl-PL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pl-PL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</a:t>
            </a:r>
            <a:endParaRPr lang="pl-PL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4" name="Picture 4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24521">
            <a:off x="6741187" y="5505652"/>
            <a:ext cx="1144505" cy="1113149"/>
          </a:xfrm>
          <a:prstGeom prst="rect">
            <a:avLst/>
          </a:prstGeom>
          <a:noFill/>
        </p:spPr>
      </p:pic>
      <p:pic>
        <p:nvPicPr>
          <p:cNvPr id="8" name="Picture 4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 rot="19124521">
            <a:off x="4102301" y="5198277"/>
            <a:ext cx="541119" cy="526294"/>
          </a:xfrm>
          <a:prstGeom prst="rect">
            <a:avLst/>
          </a:prstGeom>
          <a:noFill/>
        </p:spPr>
      </p:pic>
      <p:pic>
        <p:nvPicPr>
          <p:cNvPr id="9" name="Picture 4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 rot="19124521">
            <a:off x="6379540" y="4610237"/>
            <a:ext cx="326551" cy="317605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611560" y="260648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/>
              <a:t>Next…</a:t>
            </a:r>
            <a:endParaRPr lang="pl-PL" sz="6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7650" name="Picture 2" descr="G:\Hiszpania-zdjecia ;D\SAM_0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1" name="Picture 3" descr="G:\hiszpania\DSCF0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5559">
            <a:off x="2556655" y="4686217"/>
            <a:ext cx="6336704" cy="15575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3779912" y="548680"/>
            <a:ext cx="51787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/>
              <a:t>Visiting the castle…</a:t>
            </a:r>
            <a:endParaRPr lang="pl-PL" sz="48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868144" y="6237312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Castillo de San Marcos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9700" name="Picture 4" descr="G:\Hiszpania-zdjecia ;D\SAM_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7452320" y="5589240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/>
              <a:t>…</a:t>
            </a:r>
            <a:endParaRPr lang="pl-PL" sz="6000" dirty="0"/>
          </a:p>
        </p:txBody>
      </p:sp>
      <p:pic>
        <p:nvPicPr>
          <p:cNvPr id="2050" name="Picture 2" descr="G:\Hiszpania-zdjecia ;D\SAM_0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0394">
            <a:off x="1104972" y="336776"/>
            <a:ext cx="2593313" cy="3457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G:\Hiszpaniaa\P4160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93096"/>
            <a:ext cx="2843808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G:\Hiszpaniaa\P41601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28184" y="404664"/>
            <a:ext cx="243027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wera\AppData\Local\Microsoft\Windows\Temporary Internet Files\Content.IE5\FBV6LTBS\MC90041601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839519">
            <a:off x="3532548" y="5504817"/>
            <a:ext cx="1306630" cy="1270832"/>
          </a:xfrm>
          <a:prstGeom prst="rect">
            <a:avLst/>
          </a:prstGeom>
          <a:noFill/>
        </p:spPr>
      </p:pic>
      <p:pic>
        <p:nvPicPr>
          <p:cNvPr id="2055" name="Picture 7" descr="C:\Users\wera\AppData\Local\Microsoft\Windows\Temporary Internet Files\Content.IE5\FBV6LTBS\MC90041601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82776">
            <a:off x="6033532" y="5632171"/>
            <a:ext cx="925269" cy="899919"/>
          </a:xfrm>
          <a:prstGeom prst="rect">
            <a:avLst/>
          </a:prstGeom>
          <a:noFill/>
        </p:spPr>
      </p:pic>
      <p:pic>
        <p:nvPicPr>
          <p:cNvPr id="12" name="Picture 7" descr="C:\Users\wera\AppData\Local\Microsoft\Windows\Temporary Internet Files\Content.IE5\FBV6LTBS\MC90041601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01869">
            <a:off x="7795097" y="5368299"/>
            <a:ext cx="700406" cy="68121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746" name="Picture 2" descr="G:\Hiszpania-zdjecia ;D\SAM_0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691680" y="1052736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…Real Plaza de Toros</a:t>
            </a:r>
            <a:endParaRPr lang="pl-P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8674" name="Picture 2" descr="G:\Hiszpania-zdjecia ;D\SAM_0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211960" y="566124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the bullring</a:t>
            </a:r>
            <a:endParaRPr lang="pl-PL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24" name="Picture 4" descr="G:\Hiszpania-zdjecia ;D\SAM_0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5" name="Picture 5" descr="G:\Hiszpania-zdjecia ;D\SAM_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 rot="20720638">
            <a:off x="518748" y="1403835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the church</a:t>
            </a:r>
            <a:endParaRPr lang="pl-PL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2770" name="Picture 2" descr="G:\Hiszpania-zdjecia ;D\SAM_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 rot="20293289">
            <a:off x="83930" y="3559684"/>
            <a:ext cx="9015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/>
              <a:t>… </a:t>
            </a:r>
            <a:r>
              <a:rPr lang="en-US" sz="4800" b="1" dirty="0" smtClean="0"/>
              <a:t>and many other beautiful places</a:t>
            </a:r>
            <a:endParaRPr lang="pl-PL" sz="4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Hiszpania-zdjecia ;D\SAM_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Afternoon…</a:t>
            </a:r>
            <a:b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…time to have fun :D</a:t>
            </a:r>
            <a:endParaRPr lang="pl-PL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G:\Hiszpania-zdjecia ;D\SAM_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35842" name="Picture 2" descr="G:\Hiszpaniaa\P4160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2933659" cy="432048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843" name="Picture 3" descr="G:\Hiszpaniaa\P4160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3761">
            <a:off x="5424543" y="623276"/>
            <a:ext cx="3222348" cy="2416761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 descr="G:\Hiszpaniaa\P4160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933056"/>
            <a:ext cx="3515882" cy="2636912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83" y="0"/>
            <a:ext cx="91493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ipsa 14"/>
          <p:cNvSpPr/>
          <p:nvPr/>
        </p:nvSpPr>
        <p:spPr>
          <a:xfrm>
            <a:off x="611560" y="5877272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0" y="573325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El Puerto</a:t>
            </a:r>
          </a:p>
          <a:p>
            <a:pPr algn="ctr"/>
            <a:r>
              <a:rPr lang="pl-PL" b="1" dirty="0" smtClean="0"/>
              <a:t> de Santa Maria</a:t>
            </a:r>
            <a:endParaRPr lang="pl-PL" b="1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 15th April, 2013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4355976" y="393305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4427984" y="38610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Katowice</a:t>
            </a:r>
            <a:endParaRPr lang="pl-PL" b="1" dirty="0"/>
          </a:p>
        </p:txBody>
      </p:sp>
      <p:pic>
        <p:nvPicPr>
          <p:cNvPr id="5142" name="Picture 22" descr="C:\Users\wera\AppData\Local\Microsoft\Windows\Temporary Internet Files\Content.IE5\1N5SDHYP\MC90023762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59632" y="3573016"/>
            <a:ext cx="2771473" cy="1656184"/>
          </a:xfrm>
          <a:prstGeom prst="rect">
            <a:avLst/>
          </a:prstGeom>
          <a:noFill/>
        </p:spPr>
      </p:pic>
      <p:sp>
        <p:nvSpPr>
          <p:cNvPr id="29" name="Strzałka zakrzywiona w dół 28"/>
          <p:cNvSpPr/>
          <p:nvPr/>
        </p:nvSpPr>
        <p:spPr>
          <a:xfrm rot="19998814" flipH="1">
            <a:off x="-467005" y="3107024"/>
            <a:ext cx="4759769" cy="17772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4578" name="Picture 2" descr="El Puerto de Santa María, Prowincja Kadyks, Hiszpania"/>
          <p:cNvPicPr>
            <a:picLocks noChangeAspect="1" noChangeArrowheads="1"/>
          </p:cNvPicPr>
          <p:nvPr/>
        </p:nvPicPr>
        <p:blipFill>
          <a:blip r:embed="rId4" cstate="print"/>
          <a:srcRect l="8859" t="5684" r="2548" b="6212"/>
          <a:stretch>
            <a:fillRect/>
          </a:stretch>
        </p:blipFill>
        <p:spPr bwMode="auto">
          <a:xfrm>
            <a:off x="4788024" y="4581128"/>
            <a:ext cx="3888432" cy="2009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 rot="795272">
            <a:off x="12955" y="2379749"/>
            <a:ext cx="85636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Adventure Time to start</a:t>
            </a:r>
            <a:endParaRPr lang="pl-PL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100" name="Picture 4" descr="G:\Hiszpania-zdjecia ;D\SAM_0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71999" cy="3645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G:\Hiszpania-zdjecia ;D\SAM_0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371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G:\Hiszpania-zdjecia ;D\SAM_0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9144000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 rot="12859032" flipH="1" flipV="1">
            <a:off x="3868997" y="2188132"/>
            <a:ext cx="1875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XD</a:t>
            </a:r>
            <a:endParaRPr lang="pl-PL" sz="1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Hiszpaniaa\P4160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501008"/>
            <a:ext cx="9144000" cy="114300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the evening a joint dinner </a:t>
            </a:r>
            <a:r>
              <a:rPr lang="pl-P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school</a:t>
            </a:r>
            <a:r>
              <a:rPr lang="pl-P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pl-PL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hiszpania\DSCF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63272" cy="114300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learn to dance </a:t>
            </a:r>
            <a:r>
              <a:rPr lang="pl-P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„F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lamenco</a:t>
            </a:r>
            <a:r>
              <a:rPr lang="pl-P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G:\hiszpania\DSCF0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93096"/>
            <a:ext cx="3528392" cy="2356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G:\hiszpania\DSCF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Wednesday, 17 th April 2013</a:t>
            </a:r>
            <a:endParaRPr lang="pl-PL" sz="4800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 rot="20622511">
            <a:off x="141423" y="1553331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isit</a:t>
            </a:r>
            <a:r>
              <a:rPr lang="pl-PL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school</a:t>
            </a:r>
            <a:r>
              <a:rPr lang="pl-P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pl-PL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275856" y="5157192"/>
            <a:ext cx="56184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</a:t>
            </a:r>
            <a:r>
              <a:rPr lang="pl-PL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pl-P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</a:t>
            </a:r>
            <a:r>
              <a:rPr lang="pl-P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robots </a:t>
            </a:r>
            <a:endParaRPr lang="pl-PL" sz="4400" dirty="0"/>
          </a:p>
        </p:txBody>
      </p:sp>
      <p:pic>
        <p:nvPicPr>
          <p:cNvPr id="6148" name="Picture 4" descr="G:\hiszpania\roboty\DSCF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25470">
            <a:off x="5354058" y="1830858"/>
            <a:ext cx="3165456" cy="211424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:\Hiszpania-zdjecia ;D\SAM_0463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2314600" cy="1080120"/>
          </a:xfrm>
        </p:spPr>
        <p:txBody>
          <a:bodyPr>
            <a:noAutofit/>
          </a:bodyPr>
          <a:lstStyle/>
          <a:p>
            <a:pPr algn="l"/>
            <a:r>
              <a:rPr lang="pl-PL" sz="4800" b="1" dirty="0" smtClean="0"/>
              <a:t>N</a:t>
            </a:r>
            <a:r>
              <a:rPr lang="en-US" sz="4800" b="1" dirty="0" smtClean="0"/>
              <a:t>ext</a:t>
            </a:r>
            <a:r>
              <a:rPr lang="pl-PL" sz="4800" b="1" dirty="0" smtClean="0"/>
              <a:t>…</a:t>
            </a:r>
            <a:endParaRPr lang="pl-PL" sz="4800" b="1" dirty="0"/>
          </a:p>
        </p:txBody>
      </p:sp>
      <p:sp>
        <p:nvSpPr>
          <p:cNvPr id="4" name="Prostokąt 3"/>
          <p:cNvSpPr/>
          <p:nvPr/>
        </p:nvSpPr>
        <p:spPr>
          <a:xfrm rot="20914913">
            <a:off x="571908" y="1167589"/>
            <a:ext cx="79076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</a:t>
            </a:r>
            <a:r>
              <a:rPr lang="pl-PL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visiting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Cadiz</a:t>
            </a:r>
            <a:endParaRPr lang="pl-PL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0" name="Picture 4" descr="G:\Hiszpania-zdjecia ;D\SAM_0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9951">
            <a:off x="5474813" y="3902212"/>
            <a:ext cx="3270972" cy="245322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2" descr="G:\hiszpania\DSCF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 rot="20341781">
            <a:off x="3103755" y="1489974"/>
            <a:ext cx="46605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great fun…</a:t>
            </a:r>
            <a:endParaRPr lang="pl-PL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8" name="Picture 8" descr="G:\hiszpania\DSCF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40963" name="Picture 3" descr="G:\Hiszpania-zdjecia ;D\SAM_0472.JPG"/>
          <p:cNvPicPr>
            <a:picLocks noChangeAspect="1" noChangeArrowheads="1"/>
          </p:cNvPicPr>
          <p:nvPr/>
        </p:nvPicPr>
        <p:blipFill>
          <a:blip r:embed="rId3" cstate="print"/>
          <a:srcRect l="7725" t="20633" r="18126"/>
          <a:stretch>
            <a:fillRect/>
          </a:stretch>
        </p:blipFill>
        <p:spPr bwMode="auto">
          <a:xfrm>
            <a:off x="5220072" y="3429000"/>
            <a:ext cx="3923928" cy="3429000"/>
          </a:xfrm>
          <a:prstGeom prst="rect">
            <a:avLst/>
          </a:prstGeom>
          <a:noFill/>
        </p:spPr>
      </p:pic>
      <p:pic>
        <p:nvPicPr>
          <p:cNvPr id="40967" name="Picture 7" descr="G:\Hiszpania-zdjecia ;D\SAM_0509.JPG"/>
          <p:cNvPicPr>
            <a:picLocks noChangeAspect="1" noChangeArrowheads="1"/>
          </p:cNvPicPr>
          <p:nvPr/>
        </p:nvPicPr>
        <p:blipFill>
          <a:blip r:embed="rId4" cstate="print"/>
          <a:srcRect l="11801"/>
          <a:stretch>
            <a:fillRect/>
          </a:stretch>
        </p:blipFill>
        <p:spPr bwMode="auto">
          <a:xfrm>
            <a:off x="0" y="3429000"/>
            <a:ext cx="4032448" cy="3429000"/>
          </a:xfrm>
          <a:prstGeom prst="rect">
            <a:avLst/>
          </a:prstGeom>
          <a:noFill/>
        </p:spPr>
      </p:pic>
      <p:pic>
        <p:nvPicPr>
          <p:cNvPr id="40965" name="Picture 5" descr="G:\Hiszpania-zdjecia ;D\SAM_0469.JPG"/>
          <p:cNvPicPr>
            <a:picLocks noChangeAspect="1" noChangeArrowheads="1"/>
          </p:cNvPicPr>
          <p:nvPr/>
        </p:nvPicPr>
        <p:blipFill>
          <a:blip r:embed="rId5" cstate="print"/>
          <a:srcRect l="10096" t="12947"/>
          <a:stretch>
            <a:fillRect/>
          </a:stretch>
        </p:blipFill>
        <p:spPr bwMode="auto">
          <a:xfrm>
            <a:off x="3347864" y="3284984"/>
            <a:ext cx="2267744" cy="3573016"/>
          </a:xfrm>
          <a:prstGeom prst="rect">
            <a:avLst/>
          </a:prstGeom>
          <a:noFill/>
        </p:spPr>
      </p:pic>
      <p:pic>
        <p:nvPicPr>
          <p:cNvPr id="40969" name="Picture 9" descr="G:\Hiszpania-zdjecia ;D\SAM_04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0"/>
            <a:ext cx="4572001" cy="3429000"/>
          </a:xfrm>
          <a:prstGeom prst="rect">
            <a:avLst/>
          </a:prstGeom>
          <a:noFill/>
        </p:spPr>
      </p:pic>
      <p:sp>
        <p:nvSpPr>
          <p:cNvPr id="12" name="Prostokąt 11"/>
          <p:cNvSpPr/>
          <p:nvPr/>
        </p:nvSpPr>
        <p:spPr>
          <a:xfrm rot="20131010">
            <a:off x="-413047" y="2658721"/>
            <a:ext cx="1006583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unforgettable experience</a:t>
            </a:r>
            <a:endParaRPr lang="pl-PL" sz="6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Hiszpania-zdjecia ;D\SAM_0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Thursday, 18th April 2013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 rot="20760917">
            <a:off x="1614392" y="4360632"/>
            <a:ext cx="72916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</a:t>
            </a:r>
            <a:r>
              <a:rPr lang="pl-PL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thermosolar power</a:t>
            </a:r>
            <a:endParaRPr lang="pl-PL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plant in Sanlucar la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</a:t>
            </a:r>
            <a:endParaRPr lang="pl-PL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G:\Hiszpania-zdjecia ;D\SAM_0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 rot="20891991">
            <a:off x="970872" y="1508468"/>
            <a:ext cx="63676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/>
              <a:t>L</a:t>
            </a:r>
            <a:r>
              <a:rPr lang="en-US" sz="4800" b="1" dirty="0" smtClean="0"/>
              <a:t>ast moments </a:t>
            </a:r>
            <a:r>
              <a:rPr lang="en-US" sz="4800" b="1" dirty="0" smtClean="0"/>
              <a:t>in </a:t>
            </a:r>
            <a:r>
              <a:rPr lang="en-US" sz="4800" b="1" dirty="0" smtClean="0"/>
              <a:t>Spain</a:t>
            </a:r>
            <a:r>
              <a:rPr lang="pl-PL" sz="4800" b="1" dirty="0" smtClean="0"/>
              <a:t>…</a:t>
            </a:r>
            <a:endParaRPr lang="pl-PL" sz="4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G:\Hiszpania-zdjecia ;D\SAM_0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unfortunately time to go back to 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Poland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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6" name="Picture 4" descr="G:\Hiszpania-zdjecia ;D\SAM_0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89040"/>
            <a:ext cx="3587891" cy="2690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7" name="Picture 5" descr="G:\Hiszpania-zdjecia ;D\SAM_0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564904"/>
            <a:ext cx="2736304" cy="3648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hiszpania\DSCF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wera\Desktop\Hiszpania-zdjecia ;D\SAM_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2716">
            <a:off x="283623" y="415689"/>
            <a:ext cx="3410285" cy="25577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1" descr="G:\Hiszpania-zdjecia ;D\SAM_0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2413" flipH="1">
            <a:off x="4553907" y="195992"/>
            <a:ext cx="3723175" cy="2908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5" descr="G:\Hiszpania-zdjecia ;D\SAM_0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3687">
            <a:off x="5108048" y="3587517"/>
            <a:ext cx="3621923" cy="28624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G:\Hiszpania-zdjecia ;D\SAM_0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38541">
            <a:off x="287349" y="3978863"/>
            <a:ext cx="3227851" cy="25574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Prostokąt 9"/>
          <p:cNvSpPr/>
          <p:nvPr/>
        </p:nvSpPr>
        <p:spPr>
          <a:xfrm rot="19912795">
            <a:off x="74909" y="2390239"/>
            <a:ext cx="9337300" cy="1200329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pl-PL" sz="7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 ! We come up ! :D</a:t>
            </a:r>
            <a:endParaRPr lang="pl-PL" sz="72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2" descr="G:\Hiszpaniaa\P4160205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1691680" y="188640"/>
            <a:ext cx="6246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7200" b="1" dirty="0" smtClean="0"/>
              <a:t>I love Spain ! </a:t>
            </a:r>
            <a:r>
              <a:rPr lang="pl-PL" sz="7200" b="1" dirty="0" smtClean="0">
                <a:solidFill>
                  <a:srgbClr val="FF0000"/>
                </a:solidFill>
              </a:rPr>
              <a:t>♥</a:t>
            </a:r>
            <a:r>
              <a:rPr lang="pl-PL" sz="7200" b="1" dirty="0" smtClean="0"/>
              <a:t> </a:t>
            </a:r>
            <a:endParaRPr lang="pl-PL" sz="7200" dirty="0"/>
          </a:p>
        </p:txBody>
      </p:sp>
      <p:sp>
        <p:nvSpPr>
          <p:cNvPr id="8" name="Prostokąt 7"/>
          <p:cNvSpPr/>
          <p:nvPr/>
        </p:nvSpPr>
        <p:spPr>
          <a:xfrm>
            <a:off x="395536" y="1412776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 had a great time there and I have met many new friends. </a:t>
            </a:r>
            <a:endParaRPr lang="pl-PL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We could try the local food and </a:t>
            </a:r>
            <a:r>
              <a:rPr lang="en-US" sz="3600" b="1" dirty="0" smtClean="0">
                <a:solidFill>
                  <a:schemeClr val="bg1"/>
                </a:solidFill>
              </a:rPr>
              <a:t>s</a:t>
            </a:r>
            <a:r>
              <a:rPr lang="pl-PL" sz="3600" b="1" dirty="0" err="1" smtClean="0">
                <a:solidFill>
                  <a:schemeClr val="bg1"/>
                </a:solidFill>
              </a:rPr>
              <a:t>ee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a lot of interesting places. We could learn Flamenco and </a:t>
            </a:r>
            <a:r>
              <a:rPr lang="en-US" sz="3600" b="1" dirty="0" smtClean="0">
                <a:solidFill>
                  <a:schemeClr val="bg1"/>
                </a:solidFill>
              </a:rPr>
              <a:t>visit </a:t>
            </a:r>
            <a:r>
              <a:rPr lang="en-US" sz="3600" b="1" dirty="0" smtClean="0">
                <a:solidFill>
                  <a:schemeClr val="bg1"/>
                </a:solidFill>
              </a:rPr>
              <a:t>beautiful city – Cadiz.</a:t>
            </a:r>
            <a:endParaRPr lang="pl-PL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awesome experience.</a:t>
            </a:r>
            <a:endParaRPr lang="pl-PL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 would like to go back there. 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148064" y="609329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Weronika Biecka II p</a:t>
            </a:r>
            <a:endParaRPr lang="pl-PL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fbcdn-sphotos-b-a.akamaihd.net/hphotos-ak-frc1/734007_360550440717748_103378389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 rot="20819585">
            <a:off x="303558" y="996848"/>
            <a:ext cx="83341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</a:t>
            </a:r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pl-PL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</a:t>
            </a:r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</a:t>
            </a:r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wera\Desktop\Hiszpania-zdjecia ;D\SAM_0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20947468">
            <a:off x="801142" y="4273129"/>
            <a:ext cx="75355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…and their families</a:t>
            </a:r>
            <a:endParaRPr lang="pl-PL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G:\hiszpania\DSCF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686800" cy="1143000"/>
          </a:xfrm>
        </p:spPr>
        <p:txBody>
          <a:bodyPr>
            <a:noAutofit/>
          </a:bodyPr>
          <a:lstStyle/>
          <a:p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Tuesday, 16th  April, 2013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 rot="20794436">
            <a:off x="420820" y="2985968"/>
            <a:ext cx="73898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</a:rPr>
              <a:t>T</a:t>
            </a:r>
            <a:r>
              <a:rPr lang="en-US" sz="5400" b="1" dirty="0" smtClean="0">
                <a:solidFill>
                  <a:srgbClr val="FF0000"/>
                </a:solidFill>
              </a:rPr>
              <a:t>ime to visit the school</a:t>
            </a:r>
            <a:r>
              <a:rPr lang="pl-PL" sz="5400" b="1" dirty="0" smtClean="0">
                <a:solidFill>
                  <a:srgbClr val="FF0000"/>
                </a:solidFill>
              </a:rPr>
              <a:t>…</a:t>
            </a:r>
            <a:endParaRPr lang="pl-PL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:\Hiszpania-zdjecia ;D\SAM_0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20728280">
            <a:off x="840640" y="4851081"/>
            <a:ext cx="57025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/>
              <a:t>IES </a:t>
            </a:r>
            <a:r>
              <a:rPr lang="pl-PL" sz="4800" b="1" dirty="0"/>
              <a:t>SANTO DOMINGO</a:t>
            </a:r>
            <a:endParaRPr lang="pl-PL" sz="4800" dirty="0"/>
          </a:p>
        </p:txBody>
      </p:sp>
      <p:pic>
        <p:nvPicPr>
          <p:cNvPr id="21509" name="Picture 5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468270">
            <a:off x="7462127" y="5186091"/>
            <a:ext cx="1184122" cy="1151680"/>
          </a:xfrm>
          <a:prstGeom prst="rect">
            <a:avLst/>
          </a:prstGeom>
          <a:noFill/>
        </p:spPr>
      </p:pic>
      <p:pic>
        <p:nvPicPr>
          <p:cNvPr id="9" name="Picture 5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468270">
            <a:off x="1206399" y="4681138"/>
            <a:ext cx="578004" cy="562168"/>
          </a:xfrm>
          <a:prstGeom prst="rect">
            <a:avLst/>
          </a:prstGeom>
          <a:noFill/>
        </p:spPr>
      </p:pic>
      <p:pic>
        <p:nvPicPr>
          <p:cNvPr id="10" name="Picture 5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046949">
            <a:off x="2906317" y="5810059"/>
            <a:ext cx="774513" cy="75329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2532" name="Picture 4" descr="G:\Hiszpania-zdjecia ;D\SAM_0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395536" y="1124744"/>
            <a:ext cx="4678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l-PL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chool’s winery</a:t>
            </a:r>
            <a:endParaRPr lang="pl-P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3" name="Picture 5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05901">
            <a:off x="3707487" y="5034050"/>
            <a:ext cx="1854200" cy="1803400"/>
          </a:xfrm>
          <a:prstGeom prst="rect">
            <a:avLst/>
          </a:prstGeom>
          <a:noFill/>
        </p:spPr>
      </p:pic>
      <p:pic>
        <p:nvPicPr>
          <p:cNvPr id="9" name="Picture 5" descr="C:\Users\wera\AppData\Local\Microsoft\Windows\Temporary Internet Files\Content.IE5\N5JQ0SS6\MC900416014[2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05901">
            <a:off x="4968639" y="3908340"/>
            <a:ext cx="931240" cy="90572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3554" name="Picture 2" descr="G:\Hiszpania-zdjecia ;D\SAM_0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683568" y="548680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/>
              <a:t>… a little bit learning</a:t>
            </a:r>
            <a:endParaRPr lang="pl-PL" sz="4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248</Words>
  <Application>Microsoft Office PowerPoint</Application>
  <PresentationFormat>Pokaz na ekranie (4:3)</PresentationFormat>
  <Paragraphs>51</Paragraphs>
  <Slides>30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Prezentacja programu PowerPoint</vt:lpstr>
      <vt:lpstr>Monday,  15th April, 2013</vt:lpstr>
      <vt:lpstr>Prezentacja programu PowerPoint</vt:lpstr>
      <vt:lpstr>Prezentacja programu PowerPoint</vt:lpstr>
      <vt:lpstr>Prezentacja programu PowerPoint</vt:lpstr>
      <vt:lpstr>Tuesday, 16th  April, 2013</vt:lpstr>
      <vt:lpstr>Prezentacja programu PowerPoint</vt:lpstr>
      <vt:lpstr>Prezentacja programu PowerPoint</vt:lpstr>
      <vt:lpstr>Prezentacja programu PowerPoint</vt:lpstr>
      <vt:lpstr>Prezentacja programu PowerPoint</vt:lpstr>
      <vt:lpstr>…Time to go around the city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Afternoon…               …time to have fun :D</vt:lpstr>
      <vt:lpstr>Prezentacja programu PowerPoint</vt:lpstr>
      <vt:lpstr>Prezentacja programu PowerPoint</vt:lpstr>
      <vt:lpstr>In the evening a joint dinner  at school…</vt:lpstr>
      <vt:lpstr>…and learn to dance „Flamenco”</vt:lpstr>
      <vt:lpstr>Wednesday, 17 th April 2013</vt:lpstr>
      <vt:lpstr>Next…</vt:lpstr>
      <vt:lpstr>Prezentacja programu PowerPoint</vt:lpstr>
      <vt:lpstr>Prezentacja programu PowerPoint</vt:lpstr>
      <vt:lpstr>Thursday, 18th April 2013</vt:lpstr>
      <vt:lpstr>Prezentacja programu PowerPoint</vt:lpstr>
      <vt:lpstr>…and unfortunately time to go back to Poland 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wera</dc:creator>
  <cp:lastModifiedBy>Agnieszka</cp:lastModifiedBy>
  <cp:revision>6</cp:revision>
  <dcterms:created xsi:type="dcterms:W3CDTF">2013-05-10T17:05:47Z</dcterms:created>
  <dcterms:modified xsi:type="dcterms:W3CDTF">2013-05-12T19:46:58Z</dcterms:modified>
</cp:coreProperties>
</file>