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  <p:sldId id="262" r:id="rId3"/>
    <p:sldId id="263" r:id="rId4"/>
    <p:sldId id="265" r:id="rId5"/>
    <p:sldId id="257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F19"/>
    <a:srgbClr val="EAB47E"/>
    <a:srgbClr val="E9B8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>
        <p:scale>
          <a:sx n="90" d="100"/>
          <a:sy n="90" d="100"/>
        </p:scale>
        <p:origin x="-72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C56E4F-B04B-4914-8276-4E4E8D946B95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BAE43D-B6AC-47B0-AB5B-4A6A8007AA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" TargetMode="External"/><Relationship Id="rId2" Type="http://schemas.openxmlformats.org/officeDocument/2006/relationships/hyperlink" Target="http://www.miasteria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wiki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104456" cy="38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Birch Std" pitchFamily="66" charset="0"/>
                <a:cs typeface="Arial" pitchFamily="34" charset="0"/>
              </a:rPr>
              <a:t>KATOWICE</a:t>
            </a:r>
            <a:endParaRPr lang="pl-PL" sz="80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932040" y="2924944"/>
            <a:ext cx="3816424" cy="1368152"/>
          </a:xfrm>
          <a:prstGeom prst="roundRect">
            <a:avLst/>
          </a:prstGeom>
          <a:solidFill>
            <a:srgbClr val="393F19">
              <a:alpha val="76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222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04048" y="2996952"/>
            <a:ext cx="3665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Voivodeship</a:t>
            </a:r>
            <a:r>
              <a:rPr lang="en-US" b="1" dirty="0" smtClean="0"/>
              <a:t> – </a:t>
            </a:r>
            <a:r>
              <a:rPr lang="en-US" dirty="0" smtClean="0"/>
              <a:t>Silesian</a:t>
            </a:r>
          </a:p>
          <a:p>
            <a:r>
              <a:rPr lang="en-US" b="1" dirty="0" smtClean="0"/>
              <a:t>President – </a:t>
            </a:r>
            <a:r>
              <a:rPr lang="en-US" dirty="0" err="1" smtClean="0"/>
              <a:t>Piotr</a:t>
            </a:r>
            <a:r>
              <a:rPr lang="en-US" dirty="0" smtClean="0"/>
              <a:t> </a:t>
            </a:r>
            <a:r>
              <a:rPr lang="en-US" dirty="0" err="1" smtClean="0"/>
              <a:t>Uszok</a:t>
            </a:r>
            <a:endParaRPr lang="en-US" dirty="0" smtClean="0"/>
          </a:p>
          <a:p>
            <a:r>
              <a:rPr lang="en-US" b="1" dirty="0" smtClean="0"/>
              <a:t>Area - </a:t>
            </a:r>
            <a:r>
              <a:rPr lang="en-US" dirty="0" smtClean="0"/>
              <a:t>164.67 km</a:t>
            </a:r>
            <a:r>
              <a:rPr lang="en-US" baseline="30000" dirty="0" smtClean="0"/>
              <a:t>2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Population</a:t>
            </a:r>
            <a:r>
              <a:rPr lang="en-US" dirty="0" smtClean="0"/>
              <a:t> - about 308 thousands</a:t>
            </a:r>
          </a:p>
          <a:p>
            <a:endParaRPr lang="pl-PL" dirty="0"/>
          </a:p>
        </p:txBody>
      </p:sp>
      <p:pic>
        <p:nvPicPr>
          <p:cNvPr id="7" name="Picture 15" descr="File:Katowice Herb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1731168" cy="213285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2627784" y="538067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Katowice</a:t>
            </a:r>
            <a:r>
              <a:rPr lang="en-US" dirty="0" smtClean="0"/>
              <a:t> </a:t>
            </a:r>
            <a:r>
              <a:rPr lang="pl-PL" dirty="0" smtClean="0"/>
              <a:t>- </a:t>
            </a:r>
            <a:r>
              <a:rPr lang="en-US" dirty="0" smtClean="0"/>
              <a:t>is </a:t>
            </a:r>
            <a:r>
              <a:rPr lang="pl-PL" dirty="0" smtClean="0"/>
              <a:t> </a:t>
            </a:r>
            <a:r>
              <a:rPr lang="pl-PL" dirty="0" err="1" smtClean="0"/>
              <a:t>rather</a:t>
            </a:r>
            <a:r>
              <a:rPr lang="pl-PL" dirty="0" smtClean="0"/>
              <a:t>  a big </a:t>
            </a:r>
            <a:r>
              <a:rPr lang="en-US" dirty="0" smtClean="0"/>
              <a:t>city in Silesia in southern Poland, on the Kłodnica and Rawa rivers</a:t>
            </a:r>
            <a:r>
              <a:rPr lang="pl-PL" dirty="0" smtClean="0"/>
              <a:t>.</a:t>
            </a:r>
            <a:endParaRPr lang="en-US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03848" y="3717032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Katowice is the center of science, culture, industry, business and transportation in southern Poland</a:t>
            </a:r>
            <a:r>
              <a:rPr lang="pl-PL" dirty="0" smtClean="0"/>
              <a:t>.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 smtClean="0">
              <a:solidFill>
                <a:srgbClr val="FFFFFF"/>
              </a:solidFill>
              <a:latin typeface="Constantia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dirty="0" smtClean="0">
              <a:solidFill>
                <a:srgbClr val="FFFFFF"/>
              </a:solidFill>
              <a:latin typeface="Constantia" charset="0"/>
              <a:cs typeface="Arial" charset="0"/>
            </a:endParaRPr>
          </a:p>
          <a:p>
            <a:pPr algn="ctr"/>
            <a:endParaRPr lang="pl-PL" dirty="0"/>
          </a:p>
        </p:txBody>
      </p:sp>
      <p:pic>
        <p:nvPicPr>
          <p:cNvPr id="7" name="Picture 2" descr="http://www.darekkocurek.com/images/l/best/kopalnia-katowice-szyb-warsza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298495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4139952" y="3326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largest</a:t>
            </a:r>
            <a:r>
              <a:rPr lang="pl-PL" dirty="0" smtClean="0"/>
              <a:t> </a:t>
            </a:r>
            <a:r>
              <a:rPr lang="pl-PL" dirty="0" err="1" smtClean="0"/>
              <a:t>agglomeration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Central and </a:t>
            </a:r>
            <a:r>
              <a:rPr lang="pl-PL" dirty="0" err="1" smtClean="0"/>
              <a:t>Eastern</a:t>
            </a:r>
            <a:r>
              <a:rPr lang="pl-PL" dirty="0" smtClean="0"/>
              <a:t> Europe.</a:t>
            </a:r>
          </a:p>
          <a:p>
            <a:endParaRPr lang="pl-PL" dirty="0"/>
          </a:p>
        </p:txBody>
      </p:sp>
      <p:pic>
        <p:nvPicPr>
          <p:cNvPr id="2050" name="Picture 2" descr="C:\Users\user\Desktop\1324805008-gornoslaski-zwiazek-metropolital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009209" cy="249072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899592" y="4149080"/>
            <a:ext cx="19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Shaft</a:t>
            </a:r>
            <a:r>
              <a:rPr lang="pl-PL" dirty="0" smtClean="0"/>
              <a:t> „Warszawa”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3568" y="479715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Katowice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gained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city status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in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1865.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Extensive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city growth and prosperity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depended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on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coal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mining and steel industries,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which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took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off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during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Industrial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Revolution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.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This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resulted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in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a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rapid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growth of many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cities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,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including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Katowice and Upper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Silesian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Industrial Region,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which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is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one of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largest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industrial regions of Europe. Katowice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is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capital of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the</a:t>
            </a:r>
            <a:r>
              <a:rPr lang="pl-PL" dirty="0" smtClean="0">
                <a:solidFill>
                  <a:srgbClr val="FFFFFF"/>
                </a:solidFill>
                <a:latin typeface="Constantia" charset="0"/>
                <a:cs typeface="Arial" charset="0"/>
              </a:rPr>
              <a:t> region </a:t>
            </a:r>
            <a:r>
              <a:rPr lang="pl-PL" dirty="0" err="1" smtClean="0">
                <a:solidFill>
                  <a:srgbClr val="FFFFFF"/>
                </a:solidFill>
                <a:latin typeface="Constantia" charset="0"/>
                <a:cs typeface="Arial" charset="0"/>
              </a:rPr>
              <a:t>today</a:t>
            </a:r>
            <a:endParaRPr lang="pl-PL" dirty="0" smtClean="0">
              <a:solidFill>
                <a:srgbClr val="FFFFFF"/>
              </a:solidFill>
              <a:latin typeface="Constantia" charset="0"/>
              <a:cs typeface="Arial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Birch Std" pitchFamily="66" charset="0"/>
              </a:rPr>
              <a:t>COAL MINES</a:t>
            </a:r>
            <a:endParaRPr lang="pl-PL" sz="8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162880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Katowice is a large coal and steel center. It has several coal mines and one foundry of non-ferrous metals.</a:t>
            </a:r>
          </a:p>
        </p:txBody>
      </p:sp>
      <p:pic>
        <p:nvPicPr>
          <p:cNvPr id="3074" name="Picture 2" descr="C:\Users\user\Desktop\kopalnia01-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4317296" cy="28679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5" name="Picture 3" descr="C:\Users\user\Desktop\zabytkowa_kopalnia_we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968247" cy="31299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4104456" cy="40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179512" y="0"/>
            <a:ext cx="8805664" cy="2875384"/>
          </a:xfrm>
        </p:spPr>
        <p:txBody>
          <a:bodyPr anchor="b">
            <a:noAutofit/>
          </a:bodyPr>
          <a:lstStyle/>
          <a:p>
            <a:r>
              <a:rPr lang="pl-PL" sz="8800" dirty="0" smtClean="0">
                <a:latin typeface="Birch Std" pitchFamily="66" charset="0"/>
                <a:cs typeface="Arial" pitchFamily="34" charset="0"/>
              </a:rPr>
              <a:t>FROM  KATOWICE  TO CYPRUS</a:t>
            </a:r>
            <a:endParaRPr lang="pl-PL" sz="8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96136" y="1628800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By  </a:t>
            </a:r>
            <a:r>
              <a:rPr lang="pl-PL" b="1" dirty="0" err="1" smtClean="0"/>
              <a:t>plane</a:t>
            </a:r>
            <a:r>
              <a:rPr lang="pl-PL" dirty="0" smtClean="0"/>
              <a:t>:  </a:t>
            </a:r>
            <a:r>
              <a:rPr lang="pl-PL" dirty="0" err="1" smtClean="0"/>
              <a:t>about</a:t>
            </a:r>
            <a:r>
              <a:rPr lang="pl-PL" dirty="0" smtClean="0"/>
              <a:t> 4h</a:t>
            </a:r>
            <a:endParaRPr lang="en-US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user\Desktop\11237731-polska-mapa-z-flaga--i-naz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728192" cy="164734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user\Desktop\c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1818438" cy="16140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Plik:Katowice - Akademia Muzycz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354724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latin typeface="Birch Std" pitchFamily="66" charset="0"/>
              </a:rPr>
              <a:t>MONUMENTS</a:t>
            </a:r>
            <a:endParaRPr lang="pl-PL" sz="8800" dirty="0">
              <a:latin typeface="Birch Std" pitchFamily="66" charset="0"/>
            </a:endParaRPr>
          </a:p>
        </p:txBody>
      </p:sp>
      <p:pic>
        <p:nvPicPr>
          <p:cNvPr id="38917" name="Picture 5" descr="File:Kościół Mariacki plac Szramka Katowic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70030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9" name="Picture 7" descr="http://upload.wikimedia.org/wikipedia/commons/thumb/b/b1/Katowice_-_Pomnik_Powsta%C5%84c%C3%B3w_%C5%9Al%C4%85skich.jpg/250px-Katowice_-_Pomnik_Powsta%C5%84c%C3%B3w_%C5%9Al%C4%85sk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72816"/>
            <a:ext cx="2273130" cy="302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9" name="Picture 17" descr="Plik:Giszowiec - wieża ciśnie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96752"/>
            <a:ext cx="1987189" cy="2832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pole tekstowe 16"/>
          <p:cNvSpPr txBox="1"/>
          <p:nvPr/>
        </p:nvSpPr>
        <p:spPr>
          <a:xfrm>
            <a:off x="1043608" y="5373216"/>
            <a:ext cx="156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St. </a:t>
            </a:r>
            <a:r>
              <a:rPr lang="pl-PL" sz="1400" dirty="0" err="1" smtClean="0"/>
              <a:t>Mary’s</a:t>
            </a:r>
            <a:r>
              <a:rPr lang="pl-PL" sz="1400" dirty="0" smtClean="0"/>
              <a:t> </a:t>
            </a:r>
            <a:r>
              <a:rPr lang="pl-PL" sz="1400" dirty="0" err="1" smtClean="0"/>
              <a:t>Church</a:t>
            </a:r>
            <a:endParaRPr lang="pl-PL" sz="1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092280" y="4005064"/>
            <a:ext cx="167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Tower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Giszowiec</a:t>
            </a:r>
            <a:endParaRPr lang="pl-PL" sz="14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635896" y="1412776"/>
            <a:ext cx="275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Monument of </a:t>
            </a:r>
            <a:r>
              <a:rPr lang="pl-PL" sz="1400" dirty="0" err="1" smtClean="0"/>
              <a:t>Silesian</a:t>
            </a:r>
            <a:r>
              <a:rPr lang="pl-PL" sz="1400" dirty="0" smtClean="0"/>
              <a:t> </a:t>
            </a:r>
            <a:r>
              <a:rPr lang="pl-PL" sz="1400" dirty="0" err="1" smtClean="0"/>
              <a:t>Insurgents</a:t>
            </a:r>
            <a:endParaRPr lang="pl-PL" sz="14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059832" y="6237312"/>
            <a:ext cx="1807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Academy</a:t>
            </a:r>
            <a:r>
              <a:rPr lang="pl-PL" sz="1600" dirty="0" smtClean="0"/>
              <a:t> of </a:t>
            </a:r>
            <a:r>
              <a:rPr lang="pl-PL" sz="1600" dirty="0" err="1" smtClean="0"/>
              <a:t>Music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allAtOnce"/>
      <p:bldP spid="18" grpId="0" build="allAtOnce"/>
      <p:bldP spid="20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800" dirty="0" smtClean="0">
                <a:latin typeface="Birch Std" pitchFamily="66" charset="0"/>
              </a:rPr>
              <a:t>MONUMENTS</a:t>
            </a:r>
            <a:endParaRPr lang="pl-PL" sz="8800" dirty="0"/>
          </a:p>
        </p:txBody>
      </p:sp>
      <p:pic>
        <p:nvPicPr>
          <p:cNvPr id="4" name="Picture 25" descr="http://upload.wikimedia.org/wikipedia/commons/thumb/1/18/Katowice_-_Wie%C5%BCa_spadochronowa_01.jpg/260px-Katowice_-_Wie%C5%BCa_spadochronow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376264" cy="316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3635896" y="5013176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/>
              <a:t>Parachute Tower </a:t>
            </a:r>
            <a:r>
              <a:rPr lang="pl-PL" sz="1300" dirty="0" err="1"/>
              <a:t>in</a:t>
            </a:r>
            <a:r>
              <a:rPr lang="pl-PL" sz="1300" dirty="0"/>
              <a:t> </a:t>
            </a:r>
            <a:endParaRPr lang="pl-PL" sz="1300" dirty="0" smtClean="0"/>
          </a:p>
          <a:p>
            <a:r>
              <a:rPr lang="pl-PL" sz="1300" dirty="0" smtClean="0"/>
              <a:t>Tadeusz</a:t>
            </a:r>
            <a:r>
              <a:rPr lang="pl-PL" sz="1300" dirty="0"/>
              <a:t> Kościuszko Park</a:t>
            </a:r>
          </a:p>
        </p:txBody>
      </p:sp>
      <p:pic>
        <p:nvPicPr>
          <p:cNvPr id="8" name="Picture 15" descr="Plik:Katowice pilsud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196244" cy="3072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3" descr="Plik:Katowice - Park Kościuszki - Kościółek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199822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6588224" y="3645024"/>
            <a:ext cx="2338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00" dirty="0" smtClean="0"/>
              <a:t>St. </a:t>
            </a:r>
            <a:r>
              <a:rPr lang="pl-PL" sz="1300" dirty="0" err="1" smtClean="0"/>
              <a:t>Archangel</a:t>
            </a:r>
            <a:r>
              <a:rPr lang="pl-PL" sz="1300" dirty="0" smtClean="0"/>
              <a:t> Michael </a:t>
            </a:r>
            <a:r>
              <a:rPr lang="pl-PL" sz="1300" dirty="0" err="1" smtClean="0"/>
              <a:t>Church</a:t>
            </a:r>
            <a:endParaRPr lang="pl-PL" sz="1300" dirty="0" smtClean="0"/>
          </a:p>
          <a:p>
            <a:r>
              <a:rPr lang="pl-PL" sz="1300" dirty="0" smtClean="0"/>
              <a:t>In Tadeusz Kościuszko Park</a:t>
            </a:r>
            <a:endParaRPr lang="pl-PL" sz="13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55576" y="2204864"/>
            <a:ext cx="1987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Józef  </a:t>
            </a:r>
            <a:r>
              <a:rPr lang="pl-PL" sz="1400" dirty="0" err="1" smtClean="0"/>
              <a:t>Piłsudzki’s</a:t>
            </a:r>
            <a:r>
              <a:rPr lang="pl-PL" sz="1400" dirty="0" smtClean="0"/>
              <a:t> </a:t>
            </a:r>
            <a:r>
              <a:rPr lang="pl-PL" sz="1400" dirty="0" err="1" smtClean="0"/>
              <a:t>statue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5544616" cy="926976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Birch Std" pitchFamily="66" charset="0"/>
                <a:cs typeface="Aharoni" pitchFamily="2" charset="-79"/>
              </a:rPr>
              <a:t/>
            </a:r>
            <a:br>
              <a:rPr lang="pl-PL" sz="8800" dirty="0" smtClean="0">
                <a:latin typeface="Birch Std" pitchFamily="66" charset="0"/>
                <a:cs typeface="Aharoni" pitchFamily="2" charset="-79"/>
              </a:rPr>
            </a:br>
            <a:r>
              <a:rPr lang="pl-PL" sz="8800" dirty="0" smtClean="0">
                <a:latin typeface="Birch Std" pitchFamily="66" charset="0"/>
                <a:cs typeface="Aharoni" pitchFamily="2" charset="-79"/>
              </a:rPr>
              <a:t>BUILDINGS</a:t>
            </a:r>
            <a:endParaRPr lang="pl-PL" sz="8800" dirty="0">
              <a:latin typeface="Birch Std" pitchFamily="66" charset="0"/>
              <a:cs typeface="Aharoni" pitchFamily="2" charset="-79"/>
            </a:endParaRPr>
          </a:p>
        </p:txBody>
      </p:sp>
      <p:pic>
        <p:nvPicPr>
          <p:cNvPr id="39938" name="Picture 2" descr="Plik:Katowice - Silesia City Cente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528392" cy="232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43608" y="6165304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Silesia City Center – shopping </a:t>
            </a:r>
            <a:r>
              <a:rPr lang="pl-PL" sz="1400" dirty="0" err="1" smtClean="0"/>
              <a:t>mall</a:t>
            </a:r>
            <a:endParaRPr lang="pl-PL" sz="1400" dirty="0"/>
          </a:p>
        </p:txBody>
      </p:sp>
      <p:pic>
        <p:nvPicPr>
          <p:cNvPr id="39940" name="Picture 4" descr="File:Katowice Spodek- Nowa elew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3559947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971600" y="357301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Spodek - </a:t>
            </a:r>
            <a:r>
              <a:rPr lang="pl-PL" sz="1400" dirty="0" err="1" smtClean="0"/>
              <a:t>multipurpose</a:t>
            </a:r>
            <a:r>
              <a:rPr lang="pl-PL" sz="1400" dirty="0" smtClean="0"/>
              <a:t> arena </a:t>
            </a:r>
            <a:r>
              <a:rPr lang="pl-PL" sz="1400" dirty="0" err="1" smtClean="0"/>
              <a:t>complex</a:t>
            </a:r>
            <a:endParaRPr lang="pl-PL" sz="1400" dirty="0"/>
          </a:p>
        </p:txBody>
      </p:sp>
      <p:pic>
        <p:nvPicPr>
          <p:cNvPr id="39944" name="Picture 8" descr="Plik:Katowice - UŚ - W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309634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4427984" y="4437112"/>
            <a:ext cx="2252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University of Silesia </a:t>
            </a:r>
            <a:endParaRPr lang="pl-PL" sz="1400" dirty="0" smtClean="0"/>
          </a:p>
          <a:p>
            <a:r>
              <a:rPr lang="en-US" sz="1400" dirty="0" smtClean="0"/>
              <a:t>Faculty </a:t>
            </a:r>
            <a:r>
              <a:rPr lang="en-US" sz="1400" dirty="0"/>
              <a:t>of Law </a:t>
            </a:r>
            <a:r>
              <a:rPr lang="en-US" sz="1400" dirty="0" smtClean="0"/>
              <a:t>and</a:t>
            </a:r>
            <a:endParaRPr lang="pl-PL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Administration</a:t>
            </a:r>
            <a:endParaRPr lang="pl-PL" sz="1400" dirty="0"/>
          </a:p>
        </p:txBody>
      </p:sp>
      <p:pic>
        <p:nvPicPr>
          <p:cNvPr id="39954" name="Picture 18" descr="Plik:Front Teatr Slaski Katow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93096"/>
            <a:ext cx="2688299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pole tekstowe 19"/>
          <p:cNvSpPr txBox="1"/>
          <p:nvPr/>
        </p:nvSpPr>
        <p:spPr>
          <a:xfrm>
            <a:off x="6300192" y="6237312"/>
            <a:ext cx="194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Theater</a:t>
            </a:r>
            <a:r>
              <a:rPr lang="pl-PL" sz="1400" dirty="0" smtClean="0"/>
              <a:t>  </a:t>
            </a:r>
            <a:r>
              <a:rPr lang="pl-PL" sz="1400" dirty="0" err="1" smtClean="0"/>
              <a:t>name</a:t>
            </a:r>
            <a:endParaRPr lang="pl-PL" sz="1400" dirty="0" smtClean="0"/>
          </a:p>
          <a:p>
            <a:r>
              <a:rPr lang="pl-PL" sz="1400" dirty="0" smtClean="0"/>
              <a:t> Stanisław Wyspiański </a:t>
            </a:r>
            <a:endParaRPr lang="pl-PL" sz="1400" dirty="0"/>
          </a:p>
        </p:txBody>
      </p:sp>
      <p:pic>
        <p:nvPicPr>
          <p:cNvPr id="39942" name="Picture 6" descr="File:Muzeum Slaski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2656"/>
            <a:ext cx="309634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6156176" y="2132856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Silesian</a:t>
            </a:r>
            <a:r>
              <a:rPr lang="pl-PL" sz="1400" dirty="0" smtClean="0"/>
              <a:t> </a:t>
            </a:r>
            <a:r>
              <a:rPr lang="pl-PL" sz="1400" dirty="0" err="1" smtClean="0"/>
              <a:t>Museum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8" grpId="0" build="allAtOnce"/>
      <p:bldP spid="12" grpId="0" build="allAtOnce"/>
      <p:bldP spid="2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File:Stadionslaki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71600" y="1628800"/>
            <a:ext cx="379254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3600400" cy="1219200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Birch Std" pitchFamily="66" charset="0"/>
              </a:rPr>
              <a:t>SPORT</a:t>
            </a:r>
            <a:endParaRPr lang="pl-PL" sz="8800" dirty="0">
              <a:latin typeface="Birch Std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99992" y="980728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/>
              <a:t>This</a:t>
            </a:r>
            <a:r>
              <a:rPr lang="pl-PL" sz="2000" dirty="0" smtClean="0"/>
              <a:t> city</a:t>
            </a:r>
            <a:r>
              <a:rPr lang="en-US" sz="2000" dirty="0" smtClean="0"/>
              <a:t> has a long sporting tradition and hosted the highly successful international championships.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331640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 Silesian Stadium </a:t>
            </a:r>
            <a:endParaRPr lang="pl-PL" dirty="0"/>
          </a:p>
        </p:txBody>
      </p:sp>
      <p:pic>
        <p:nvPicPr>
          <p:cNvPr id="53254" name="Picture 6" descr="Plik:Katowice - Akademia Wychowania Fizycznego 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076056" y="3068960"/>
            <a:ext cx="3264363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5220072" y="5589240"/>
            <a:ext cx="2954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/>
              <a:t>Academy</a:t>
            </a:r>
            <a:r>
              <a:rPr lang="pl-PL" sz="1600" dirty="0" smtClean="0"/>
              <a:t> of </a:t>
            </a:r>
            <a:r>
              <a:rPr lang="pl-PL" sz="1600" dirty="0" err="1" smtClean="0"/>
              <a:t>Physical</a:t>
            </a:r>
            <a:r>
              <a:rPr lang="pl-PL" sz="1600" dirty="0" smtClean="0"/>
              <a:t> </a:t>
            </a:r>
            <a:r>
              <a:rPr lang="pl-PL" sz="1600" dirty="0" err="1" smtClean="0"/>
              <a:t>Education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/>
      <p:bldP spid="8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228184" y="4437112"/>
            <a:ext cx="22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Winicjusz Nowak IIC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88224" y="4797152"/>
            <a:ext cx="2092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2"/>
              </a:rPr>
              <a:t>www.miasteria.pl</a:t>
            </a:r>
            <a:endParaRPr lang="pl-PL" dirty="0" smtClean="0"/>
          </a:p>
          <a:p>
            <a:r>
              <a:rPr lang="pl-PL" dirty="0" err="1" smtClean="0">
                <a:hlinkClick r:id="rId3"/>
              </a:rPr>
              <a:t>www.google.pl</a:t>
            </a:r>
            <a:endParaRPr lang="pl-PL" dirty="0" smtClean="0"/>
          </a:p>
          <a:p>
            <a:r>
              <a:rPr lang="pl-PL" dirty="0" err="1" smtClean="0">
                <a:hlinkClick r:id="rId4"/>
              </a:rPr>
              <a:t>www.wikipedia.org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user\Desktop\pi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4938486" cy="368843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555776" y="4293096"/>
            <a:ext cx="133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Our</a:t>
            </a:r>
            <a:r>
              <a:rPr lang="pl-PL" dirty="0" smtClean="0"/>
              <a:t>  </a:t>
            </a:r>
            <a:r>
              <a:rPr lang="pl-PL" dirty="0" err="1" smtClean="0"/>
              <a:t>school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372200" y="3861048"/>
            <a:ext cx="200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BIBLIOGRAPHY: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7C890"/>
      </a:accent1>
      <a:accent2>
        <a:srgbClr val="EBBE7D"/>
      </a:accent2>
      <a:accent3>
        <a:srgbClr val="E7BC29"/>
      </a:accent3>
      <a:accent4>
        <a:srgbClr val="B79214"/>
      </a:accent4>
      <a:accent5>
        <a:srgbClr val="FCECDA"/>
      </a:accent5>
      <a:accent6>
        <a:srgbClr val="DCC498"/>
      </a:accent6>
      <a:hlink>
        <a:srgbClr val="F0D67E"/>
      </a:hlink>
      <a:folHlink>
        <a:srgbClr val="F5E4A9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442</TotalTime>
  <Words>228</Words>
  <Application>Microsoft Office PowerPoint</Application>
  <PresentationFormat>Pokaz na ekranie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KATOWICE</vt:lpstr>
      <vt:lpstr>Slajd 2</vt:lpstr>
      <vt:lpstr>COAL MINES</vt:lpstr>
      <vt:lpstr>FROM  KATOWICE  TO CYPRUS</vt:lpstr>
      <vt:lpstr>MONUMENTS</vt:lpstr>
      <vt:lpstr>MONUMENTS</vt:lpstr>
      <vt:lpstr> BUILDINGS</vt:lpstr>
      <vt:lpstr>SPORT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Julia</dc:creator>
  <cp:lastModifiedBy>Your User Name</cp:lastModifiedBy>
  <cp:revision>46</cp:revision>
  <dcterms:created xsi:type="dcterms:W3CDTF">2013-01-13T19:54:44Z</dcterms:created>
  <dcterms:modified xsi:type="dcterms:W3CDTF">2013-04-04T09:20:50Z</dcterms:modified>
</cp:coreProperties>
</file>