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51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9704-3998-447F-93AD-ABD83D869942}" type="datetimeFigureOut">
              <a:rPr lang="pl-PL" smtClean="0"/>
              <a:pPr/>
              <a:t>2013-06-20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1AF4-439C-43F9-9D72-F25866E84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/>
          </a:bodyPr>
          <a:lstStyle/>
          <a:p>
            <a:r>
              <a:rPr lang="pl-PL" sz="6600" dirty="0" smtClean="0">
                <a:solidFill>
                  <a:schemeClr val="bg1">
                    <a:lumMod val="85000"/>
                  </a:schemeClr>
                </a:solidFill>
              </a:rPr>
              <a:t>Energia geotermalna</a:t>
            </a:r>
            <a:endParaRPr lang="pl-PL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6380" y="4714884"/>
            <a:ext cx="2486020" cy="92391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Krzysztof Pyka </a:t>
            </a:r>
          </a:p>
          <a:p>
            <a:r>
              <a:rPr lang="pl-PL" dirty="0" err="1" smtClean="0">
                <a:solidFill>
                  <a:schemeClr val="bg1">
                    <a:lumMod val="85000"/>
                  </a:schemeClr>
                </a:solidFill>
              </a:rPr>
              <a:t>Kl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 1 W</a:t>
            </a:r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428728" y="242886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1538" y="571480"/>
            <a:ext cx="335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 to jest ?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28662" y="4429132"/>
            <a:ext cx="6500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Energia geotermalna (energia geotermiczna, geotermia) − energia termiczna skał znajdujących się we wnętrzu Ziemi, zaliczana do odnawialnych źródeł energii. Jest pobierana za pomocą odwiertów, do których wtłaczana jest chłodna woda i odbierana gorąca po wymianie ciepła z gorącymi skałami. Służy również jako naturalne źródło ciepła w źródłach termalnych.</a:t>
            </a:r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0" y="307181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solidFill>
                <a:schemeClr val="bg1"/>
              </a:solidFill>
            </a:endParaRPr>
          </a:p>
          <a:p>
            <a:r>
              <a:rPr lang="pl-PL" b="1" dirty="0" smtClean="0">
                <a:solidFill>
                  <a:schemeClr val="bg1"/>
                </a:solidFill>
              </a:rPr>
              <a:t>Temperatura Ziemi rośnie wraz z głębokością, osiągając 6600 °C w samym jądrze. Około 20% energii cieplnej wnętrza Ziemi pochodzi z kontrakcji grawitacyjnej w okresie formowania się planety, pozostałe 80% pochodzi z rozpadu radioaktywnych izotopów potasu (40K), uranu (238U) i toru (232Th), który zachodzi w płaszczu. Niewielki wkład w ciepło skorupy ziemskiej ma też tarcie wewnętrzne wywołanym siłami pływowymi i zmianami w prędkości obrotu Ziemi. Część energii termicznej jądra transportowana jest do skorupy ziemskiej poprzez pióropusze płaszcza, które mogą powodować powstawanie plam gorąca i pokryw lawowych.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57290" y="285728"/>
            <a:ext cx="57150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Dostępność do energii geotermalnej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642910" y="3214686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Głównym sposobem pozyskiwania energii geotermalnej jest tworzenie odwiertów do zbiorników gorących wód geotermalnych. W pewnej odległości od otworu czerpalnego wykonuje się drugi otwór, którym wodę geotermalną po odebraniu od niej ciepła, wtłacza się z powrotem do złoża. Wody geotermiczne są z reguły mocno zasolone, jest to powodem szczególnie trudnych warunków pracy wymienników ciepła i innych elementów armatury instalacji geotermicznych. Energię geotermiczną wykorzystuje się w układach centralnego ogrzewania jako podstawowe źródło energii cieplnej. Drugim zastosowaniem energii geotermicznej jest produkcja energii elektrycznej. Jest to opłacalne jedynie w przypadkach źródeł szczególnie gorących. Zagrożenie jakie niesie za sobą produkcja energii geotermicznej to zanieczyszczenia wód głębinowych, uwalnianie radonu, siarkowodoru i innych gazów.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071670" y="214290"/>
            <a:ext cx="54292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Uzyskiwanie źródeł geotermalnych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285720" y="2928934"/>
            <a:ext cx="8715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Energia geotermalna naturalnie wydostaje się na powierzchnię Ziemi z mocą około 46 TW. Średni strumień geotermalny to około 0,063 W/m2 - nie jest on zbyt duży, ale zasoby tej energii są praktycznie </a:t>
            </a:r>
            <a:r>
              <a:rPr lang="pl-PL" b="1" dirty="0" err="1" smtClean="0">
                <a:solidFill>
                  <a:schemeClr val="bg1"/>
                </a:solidFill>
              </a:rPr>
              <a:t>niewyczerpywalne</a:t>
            </a:r>
            <a:r>
              <a:rPr lang="pl-PL" b="1" dirty="0" smtClean="0">
                <a:solidFill>
                  <a:schemeClr val="bg1"/>
                </a:solidFill>
              </a:rPr>
              <a:t>, ze względu na ogromną objętość Ziemi. Strumień ten daje średni gradient temperatury (wzrost w kierunku środka) 25 K/</a:t>
            </a:r>
            <a:r>
              <a:rPr lang="pl-PL" b="1" dirty="0" err="1" smtClean="0">
                <a:solidFill>
                  <a:schemeClr val="bg1"/>
                </a:solidFill>
              </a:rPr>
              <a:t>km</a:t>
            </a:r>
            <a:r>
              <a:rPr lang="pl-PL" b="1" dirty="0" smtClean="0">
                <a:solidFill>
                  <a:schemeClr val="bg1"/>
                </a:solidFill>
              </a:rPr>
              <a:t>. Jest to niewystarczające do eksploatacji bezpośredniej, dlatego w geotermii istotne są tzw. rejony hipertermiczne (gradient większy od 80 K/km) i </a:t>
            </a:r>
            <a:r>
              <a:rPr lang="pl-PL" b="1" dirty="0" err="1" smtClean="0">
                <a:solidFill>
                  <a:schemeClr val="bg1"/>
                </a:solidFill>
              </a:rPr>
              <a:t>semitermiczne</a:t>
            </a:r>
            <a:r>
              <a:rPr lang="pl-PL" b="1" dirty="0" smtClean="0">
                <a:solidFill>
                  <a:schemeClr val="bg1"/>
                </a:solidFill>
              </a:rPr>
              <a:t> (od 40 do 80 K/km). Rejony hipertermiczne to przede wszystkim obszary </a:t>
            </a:r>
            <a:r>
              <a:rPr lang="pl-PL" b="1" dirty="0" err="1" smtClean="0">
                <a:solidFill>
                  <a:schemeClr val="bg1"/>
                </a:solidFill>
              </a:rPr>
              <a:t>radiogeniczne</a:t>
            </a:r>
            <a:r>
              <a:rPr lang="pl-PL" b="1" dirty="0" smtClean="0">
                <a:solidFill>
                  <a:schemeClr val="bg1"/>
                </a:solidFill>
              </a:rPr>
              <a:t> (duża zawartość pierwiastków radioaktywnych), obszary wysokiego strumienia ciepła (skały o bardzo dużej przewodności cieplnej) i punktowe źródła ciepła (zasoby magmy, wody geotermalne). W tych rejonach zasoby geotermalne występują jako petrochemiczne (energia zgromadzona w skałach) i hydrotermiczne (w wodzie).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097797" y="285728"/>
            <a:ext cx="50459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Pochodzenie źródeł geotermalnych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dwiga\Pulpit\gej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80211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857356" y="1428736"/>
            <a:ext cx="5447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Dziękuję za uwagę</a:t>
            </a:r>
            <a:endParaRPr lang="pl-PL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446</Words>
  <Application>Microsoft Office PowerPoint</Application>
  <PresentationFormat>Pokaz na ekranie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Energia geotermalna</vt:lpstr>
      <vt:lpstr>Slajd 2</vt:lpstr>
      <vt:lpstr>Slajd 3</vt:lpstr>
      <vt:lpstr>Slajd 4</vt:lpstr>
      <vt:lpstr>Slajd 5</vt:lpstr>
      <vt:lpstr>Slajd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geotermalna</dc:title>
  <dc:creator>Domek</dc:creator>
  <cp:lastModifiedBy>Domek</cp:lastModifiedBy>
  <cp:revision>19</cp:revision>
  <dcterms:created xsi:type="dcterms:W3CDTF">2013-06-20T15:12:06Z</dcterms:created>
  <dcterms:modified xsi:type="dcterms:W3CDTF">2013-06-20T21:42:24Z</dcterms:modified>
</cp:coreProperties>
</file>