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2" r:id="rId3"/>
    <p:sldId id="291" r:id="rId4"/>
    <p:sldId id="293" r:id="rId5"/>
    <p:sldId id="265" r:id="rId6"/>
    <p:sldId id="294" r:id="rId7"/>
    <p:sldId id="286" r:id="rId8"/>
    <p:sldId id="295" r:id="rId9"/>
    <p:sldId id="287" r:id="rId10"/>
    <p:sldId id="288" r:id="rId11"/>
    <p:sldId id="289" r:id="rId12"/>
    <p:sldId id="290" r:id="rId13"/>
    <p:sldId id="292" r:id="rId14"/>
    <p:sldId id="296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2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5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answers</a:t>
            </a:r>
            <a:endParaRPr lang="pl-PL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5 najczęstszych odpowiedzi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solar collectors</c:v>
                </c:pt>
                <c:pt idx="1">
                  <c:v>heating up water</c:v>
                </c:pt>
                <c:pt idx="2">
                  <c:v>heating up flats</c:v>
                </c:pt>
                <c:pt idx="3">
                  <c:v>portable devices</c:v>
                </c:pt>
                <c:pt idx="4">
                  <c:v>drive of machines and vehicles 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</c:v>
                </c:pt>
                <c:pt idx="1">
                  <c:v>3.2</c:v>
                </c:pt>
                <c:pt idx="2">
                  <c:v>4</c:v>
                </c:pt>
                <c:pt idx="3">
                  <c:v>1.2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5 </a:t>
            </a:r>
            <a:r>
              <a:rPr lang="pl-PL" dirty="0" err="1" smtClean="0"/>
              <a:t>common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answers</a:t>
            </a:r>
            <a:endParaRPr lang="pl-PL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5 najczęstszych odpowiedzi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pure energy</c:v>
                </c:pt>
                <c:pt idx="1">
                  <c:v>panells aare not expensive</c:v>
                </c:pt>
                <c:pt idx="2">
                  <c:v>easy installation</c:v>
                </c:pt>
                <c:pt idx="3">
                  <c:v>inexhaustable energy source</c:v>
                </c:pt>
                <c:pt idx="4">
                  <c:v>complimentary source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5 </a:t>
            </a:r>
            <a:r>
              <a:rPr lang="pl-PL" dirty="0" err="1" smtClean="0"/>
              <a:t>common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answers</a:t>
            </a:r>
            <a:endParaRPr lang="pl-PL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5 najczęstszych odpowiedzi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dependence on the climat</c:v>
                </c:pt>
                <c:pt idx="1">
                  <c:v>dependence on the time of the day</c:v>
                </c:pt>
                <c:pt idx="2">
                  <c:v>expensive investment</c:v>
                </c:pt>
                <c:pt idx="3">
                  <c:v>huge areas</c:v>
                </c:pt>
                <c:pt idx="4">
                  <c:v>poisonous elements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err="1" smtClean="0"/>
              <a:t>Answers</a:t>
            </a:r>
            <a:endParaRPr lang="pl-PL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0dpowiedzi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err="1" smtClean="0"/>
              <a:t>Answers</a:t>
            </a:r>
            <a:endParaRPr lang="pl-PL" dirty="0"/>
          </a:p>
        </c:rich>
      </c:tx>
      <c:layout/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Odpowiedzi ankietowanych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err="1" smtClean="0"/>
              <a:t>Answers</a:t>
            </a:r>
            <a:r>
              <a:rPr lang="pl-PL" baseline="0" dirty="0" smtClean="0"/>
              <a:t> </a:t>
            </a:r>
          </a:p>
        </c:rich>
      </c:tx>
      <c:layout>
        <c:manualLayout>
          <c:xMode val="edge"/>
          <c:yMode val="edge"/>
          <c:x val="0.23034342888138079"/>
          <c:y val="1.4377339501627073E-2"/>
        </c:manualLayout>
      </c:layout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Odpowiedzi ankietowanych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5 </a:t>
            </a:r>
            <a:r>
              <a:rPr lang="pl-PL" dirty="0" err="1" smtClean="0"/>
              <a:t>common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answers</a:t>
            </a:r>
            <a:endParaRPr lang="pl-PL" baseline="0" dirty="0" smtClean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5 najczęstszych odpowiedzi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panels on roofs</c:v>
                </c:pt>
                <c:pt idx="1">
                  <c:v>water heater</c:v>
                </c:pt>
                <c:pt idx="2">
                  <c:v>portable devices</c:v>
                </c:pt>
                <c:pt idx="3">
                  <c:v>appliances in different companies</c:v>
                </c:pt>
                <c:pt idx="4">
                  <c:v>lightning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A143-5CCC-4D07-B5D4-74EF8C07EF19}" type="datetimeFigureOut">
              <a:rPr lang="pl-PL" smtClean="0"/>
              <a:pPr/>
              <a:t>2013-04-05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6420196" cy="15167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questionnaire’s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8000" b="1" i="1" dirty="0" smtClean="0"/>
              <a:t>Solar </a:t>
            </a:r>
            <a:br>
              <a:rPr lang="pl-PL" sz="8000" b="1" i="1" dirty="0" smtClean="0"/>
            </a:br>
            <a:r>
              <a:rPr lang="pl-PL" sz="8000" b="1" i="1" dirty="0" err="1" smtClean="0"/>
              <a:t>energy</a:t>
            </a:r>
            <a:endParaRPr lang="pl-PL" sz="8000" b="1" i="1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61482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35696" y="274638"/>
            <a:ext cx="4824536" cy="1642194"/>
          </a:xfrm>
        </p:spPr>
        <p:txBody>
          <a:bodyPr>
            <a:noAutofit/>
          </a:bodyPr>
          <a:lstStyle/>
          <a:p>
            <a:r>
              <a:rPr lang="pl-PL" sz="2800" dirty="0" smtClean="0"/>
              <a:t>Do </a:t>
            </a:r>
            <a:r>
              <a:rPr lang="pl-PL" sz="2800" dirty="0" err="1" smtClean="0"/>
              <a:t>you</a:t>
            </a:r>
            <a:r>
              <a:rPr lang="pl-PL" sz="2800" dirty="0" smtClean="0"/>
              <a:t> </a:t>
            </a:r>
            <a:r>
              <a:rPr lang="pl-PL" sz="2800" dirty="0" err="1" smtClean="0"/>
              <a:t>use</a:t>
            </a:r>
            <a:r>
              <a:rPr lang="pl-PL" sz="2800" dirty="0" smtClean="0"/>
              <a:t> </a:t>
            </a:r>
            <a:r>
              <a:rPr lang="pl-PL" sz="2800" dirty="0" err="1" smtClean="0"/>
              <a:t>solar</a:t>
            </a:r>
            <a:r>
              <a:rPr lang="pl-PL" sz="2800" dirty="0" smtClean="0"/>
              <a:t> </a:t>
            </a:r>
            <a:r>
              <a:rPr lang="pl-PL" sz="2800" dirty="0" err="1" smtClean="0"/>
              <a:t>energy</a:t>
            </a:r>
            <a:r>
              <a:rPr lang="pl-PL" sz="2800" dirty="0" smtClean="0"/>
              <a:t> </a:t>
            </a:r>
            <a:r>
              <a:rPr lang="pl-PL" sz="2800" dirty="0" err="1" smtClean="0"/>
              <a:t>at</a:t>
            </a:r>
            <a:r>
              <a:rPr lang="pl-PL" sz="2800" dirty="0" smtClean="0"/>
              <a:t> </a:t>
            </a:r>
            <a:r>
              <a:rPr lang="pl-PL" sz="2800" dirty="0" err="1" smtClean="0"/>
              <a:t>home</a:t>
            </a:r>
            <a:r>
              <a:rPr lang="pl-PL" sz="2800" dirty="0" smtClean="0"/>
              <a:t>?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4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696878945"/>
              </p:ext>
            </p:extLst>
          </p:nvPr>
        </p:nvGraphicFramePr>
        <p:xfrm>
          <a:off x="1547664" y="2464587"/>
          <a:ext cx="5976958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538397" cy="190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28792" cy="1642194"/>
          </a:xfrm>
        </p:spPr>
        <p:txBody>
          <a:bodyPr>
            <a:no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Do </a:t>
            </a:r>
            <a:r>
              <a:rPr lang="pl-PL" sz="2800" dirty="0" err="1" smtClean="0"/>
              <a:t>you</a:t>
            </a:r>
            <a:r>
              <a:rPr lang="pl-PL" sz="2800" dirty="0" smtClean="0"/>
              <a:t> </a:t>
            </a:r>
            <a:r>
              <a:rPr lang="pl-PL" sz="2800" dirty="0" err="1" smtClean="0"/>
              <a:t>know</a:t>
            </a:r>
            <a:r>
              <a:rPr lang="pl-PL" sz="2800" dirty="0" smtClean="0"/>
              <a:t> </a:t>
            </a:r>
            <a:r>
              <a:rPr lang="pl-PL" sz="2800" dirty="0" err="1" smtClean="0"/>
              <a:t>anybody</a:t>
            </a:r>
            <a:r>
              <a:rPr lang="pl-PL" sz="2800" dirty="0" smtClean="0"/>
              <a:t> </a:t>
            </a:r>
            <a:r>
              <a:rPr lang="pl-PL" sz="2800" dirty="0" err="1" smtClean="0"/>
              <a:t>who</a:t>
            </a:r>
            <a:r>
              <a:rPr lang="pl-PL" sz="2800" dirty="0" smtClean="0"/>
              <a:t> </a:t>
            </a:r>
            <a:r>
              <a:rPr lang="pl-PL" sz="2800" dirty="0" err="1" smtClean="0"/>
              <a:t>uses</a:t>
            </a:r>
            <a:r>
              <a:rPr lang="pl-PL" sz="2800" dirty="0" smtClean="0"/>
              <a:t> </a:t>
            </a:r>
            <a:r>
              <a:rPr lang="pl-PL" sz="2800" dirty="0" err="1" smtClean="0"/>
              <a:t>solar</a:t>
            </a:r>
            <a:r>
              <a:rPr lang="pl-PL" sz="2800" dirty="0" smtClean="0"/>
              <a:t> </a:t>
            </a:r>
            <a:r>
              <a:rPr lang="pl-PL" sz="2800" dirty="0" err="1" smtClean="0"/>
              <a:t>energy</a:t>
            </a:r>
            <a:r>
              <a:rPr lang="pl-PL" sz="2800" dirty="0" smtClean="0"/>
              <a:t> </a:t>
            </a:r>
            <a:r>
              <a:rPr lang="pl-PL" sz="2800" dirty="0" err="1" smtClean="0"/>
              <a:t>at</a:t>
            </a:r>
            <a:r>
              <a:rPr lang="pl-PL" sz="2800" dirty="0" smtClean="0"/>
              <a:t> </a:t>
            </a:r>
            <a:r>
              <a:rPr lang="pl-PL" sz="2800" dirty="0" err="1" smtClean="0"/>
              <a:t>home</a:t>
            </a:r>
            <a:r>
              <a:rPr lang="pl-PL" sz="2800" dirty="0" smtClean="0"/>
              <a:t>?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4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583253407"/>
              </p:ext>
            </p:extLst>
          </p:nvPr>
        </p:nvGraphicFramePr>
        <p:xfrm>
          <a:off x="1907704" y="2464586"/>
          <a:ext cx="6120680" cy="384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73137"/>
            <a:ext cx="1888611" cy="13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35696" y="548680"/>
            <a:ext cx="7128792" cy="1224136"/>
          </a:xfrm>
        </p:spPr>
        <p:txBody>
          <a:bodyPr>
            <a:noAutofit/>
          </a:bodyPr>
          <a:lstStyle/>
          <a:p>
            <a:r>
              <a:rPr lang="pl-PL" sz="2800" dirty="0" err="1" smtClean="0"/>
              <a:t>Give</a:t>
            </a:r>
            <a:r>
              <a:rPr lang="pl-PL" sz="2800" dirty="0" smtClean="0"/>
              <a:t> </a:t>
            </a:r>
            <a:r>
              <a:rPr lang="pl-PL" sz="2800" dirty="0" err="1" smtClean="0"/>
              <a:t>samples</a:t>
            </a:r>
            <a:r>
              <a:rPr lang="pl-PL" sz="2800" dirty="0" smtClean="0"/>
              <a:t> of </a:t>
            </a:r>
            <a:r>
              <a:rPr lang="pl-PL" sz="2800" dirty="0" err="1" smtClean="0"/>
              <a:t>using</a:t>
            </a:r>
            <a:r>
              <a:rPr lang="pl-PL" sz="2800" dirty="0" smtClean="0"/>
              <a:t> </a:t>
            </a:r>
            <a:r>
              <a:rPr lang="pl-PL" sz="2800" dirty="0" err="1" smtClean="0"/>
              <a:t>solar</a:t>
            </a:r>
            <a:r>
              <a:rPr lang="pl-PL" sz="2800" dirty="0" smtClean="0"/>
              <a:t> </a:t>
            </a:r>
            <a:r>
              <a:rPr lang="pl-PL" sz="2800" dirty="0" err="1" smtClean="0"/>
              <a:t>energy</a:t>
            </a:r>
            <a:r>
              <a:rPr lang="pl-PL" sz="2800" dirty="0" smtClean="0"/>
              <a:t> in </a:t>
            </a:r>
            <a:r>
              <a:rPr lang="pl-PL" sz="2800" dirty="0" err="1" smtClean="0"/>
              <a:t>your</a:t>
            </a:r>
            <a:r>
              <a:rPr lang="pl-PL" sz="2800" dirty="0" smtClean="0"/>
              <a:t> </a:t>
            </a:r>
            <a:r>
              <a:rPr lang="pl-PL" sz="2800" dirty="0" err="1" smtClean="0"/>
              <a:t>area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4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1331640" y="1916832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Solar </a:t>
            </a:r>
            <a:r>
              <a:rPr lang="pl-PL" sz="2400" dirty="0" err="1" smtClean="0"/>
              <a:t>panels</a:t>
            </a:r>
            <a:r>
              <a:rPr lang="pl-PL" sz="2400" dirty="0" smtClean="0"/>
              <a:t> on </a:t>
            </a:r>
            <a:r>
              <a:rPr lang="pl-PL" sz="2400" dirty="0" err="1" smtClean="0"/>
              <a:t>privat</a:t>
            </a:r>
            <a:r>
              <a:rPr lang="pl-PL" sz="2400" dirty="0" smtClean="0"/>
              <a:t> </a:t>
            </a:r>
            <a:r>
              <a:rPr lang="pl-PL" sz="2400" dirty="0" err="1" smtClean="0"/>
              <a:t>houses</a:t>
            </a:r>
            <a:r>
              <a:rPr lang="pl-PL" sz="2400" dirty="0" smtClean="0"/>
              <a:t>’ </a:t>
            </a:r>
            <a:r>
              <a:rPr lang="pl-PL" sz="2400" dirty="0" err="1" smtClean="0"/>
              <a:t>roofs</a:t>
            </a:r>
            <a:r>
              <a:rPr lang="pl-PL" sz="2400" dirty="0" smtClean="0"/>
              <a:t> 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Heating </a:t>
            </a:r>
            <a:r>
              <a:rPr lang="pl-PL" sz="2400" dirty="0" err="1" smtClean="0"/>
              <a:t>up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by </a:t>
            </a:r>
            <a:r>
              <a:rPr lang="pl-PL" sz="2400" dirty="0" err="1" smtClean="0"/>
              <a:t>solar</a:t>
            </a:r>
            <a:r>
              <a:rPr lang="pl-PL" sz="2400" dirty="0" smtClean="0"/>
              <a:t> </a:t>
            </a:r>
            <a:r>
              <a:rPr lang="pl-PL" sz="2400" dirty="0" err="1" smtClean="0"/>
              <a:t>collectors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Using </a:t>
            </a:r>
            <a:r>
              <a:rPr lang="pl-PL" sz="2400" dirty="0" err="1" smtClean="0"/>
              <a:t>it</a:t>
            </a:r>
            <a:r>
              <a:rPr lang="pl-PL" sz="2400" dirty="0" smtClean="0"/>
              <a:t> in </a:t>
            </a:r>
            <a:r>
              <a:rPr lang="pl-PL" sz="2400" dirty="0" err="1" smtClean="0"/>
              <a:t>domestic</a:t>
            </a:r>
            <a:r>
              <a:rPr lang="pl-PL" sz="2400" dirty="0" smtClean="0"/>
              <a:t> devices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Using </a:t>
            </a:r>
            <a:r>
              <a:rPr lang="pl-PL" sz="2400" dirty="0" err="1" smtClean="0"/>
              <a:t>it</a:t>
            </a:r>
            <a:r>
              <a:rPr lang="pl-PL" sz="2400" dirty="0" smtClean="0"/>
              <a:t> to </a:t>
            </a:r>
            <a:r>
              <a:rPr lang="pl-PL" sz="2400" dirty="0" err="1" smtClean="0"/>
              <a:t>light</a:t>
            </a:r>
            <a:r>
              <a:rPr lang="pl-PL" sz="2400" dirty="0" smtClean="0"/>
              <a:t> </a:t>
            </a:r>
            <a:r>
              <a:rPr lang="pl-PL" sz="2400" dirty="0" err="1" smtClean="0"/>
              <a:t>e.g</a:t>
            </a:r>
            <a:r>
              <a:rPr lang="pl-PL" sz="2400" dirty="0" smtClean="0"/>
              <a:t>. </a:t>
            </a:r>
            <a:r>
              <a:rPr lang="pl-PL" sz="2400" dirty="0" err="1" smtClean="0"/>
              <a:t>street</a:t>
            </a:r>
            <a:r>
              <a:rPr lang="pl-PL" sz="2400" dirty="0" smtClean="0"/>
              <a:t> </a:t>
            </a:r>
            <a:r>
              <a:rPr lang="pl-PL" sz="2400" dirty="0" err="1" smtClean="0"/>
              <a:t>lamps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Using </a:t>
            </a:r>
            <a:r>
              <a:rPr lang="pl-PL" sz="2400" dirty="0" err="1" smtClean="0"/>
              <a:t>solar</a:t>
            </a:r>
            <a:r>
              <a:rPr lang="pl-PL" sz="2400" dirty="0" smtClean="0"/>
              <a:t> </a:t>
            </a:r>
            <a:r>
              <a:rPr lang="pl-PL" sz="2400" dirty="0" err="1" smtClean="0"/>
              <a:t>panels</a:t>
            </a:r>
            <a:r>
              <a:rPr lang="pl-PL" sz="2400" dirty="0" smtClean="0"/>
              <a:t> on </a:t>
            </a:r>
            <a:r>
              <a:rPr lang="pl-PL" sz="2400" dirty="0" err="1" smtClean="0"/>
              <a:t>companies</a:t>
            </a:r>
            <a:r>
              <a:rPr lang="pl-PL" sz="2400" dirty="0" smtClean="0"/>
              <a:t>’ </a:t>
            </a:r>
            <a:r>
              <a:rPr lang="pl-PL" sz="2400" dirty="0" err="1" smtClean="0"/>
              <a:t>roofs</a:t>
            </a:r>
            <a:r>
              <a:rPr lang="pl-PL" sz="2400" dirty="0" smtClean="0"/>
              <a:t> </a:t>
            </a:r>
            <a:r>
              <a:rPr lang="pl-PL" sz="2400" dirty="0" err="1" smtClean="0"/>
              <a:t>where</a:t>
            </a:r>
            <a:r>
              <a:rPr lang="pl-PL" sz="2400" dirty="0" smtClean="0"/>
              <a:t> </a:t>
            </a:r>
            <a:r>
              <a:rPr lang="pl-PL" sz="2400" dirty="0" err="1" smtClean="0"/>
              <a:t>parents</a:t>
            </a:r>
            <a:r>
              <a:rPr lang="pl-PL" sz="2400" dirty="0" smtClean="0"/>
              <a:t> </a:t>
            </a:r>
            <a:r>
              <a:rPr lang="pl-PL" sz="2400" dirty="0" err="1" smtClean="0"/>
              <a:t>work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02" y="1162306"/>
            <a:ext cx="950433" cy="181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2048679" cy="25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14" y="2011755"/>
            <a:ext cx="2442088" cy="163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0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35696" y="548680"/>
            <a:ext cx="7128792" cy="1224136"/>
          </a:xfrm>
        </p:spPr>
        <p:txBody>
          <a:bodyPr>
            <a:noAutofit/>
          </a:bodyPr>
          <a:lstStyle/>
          <a:p>
            <a:r>
              <a:rPr lang="pl-PL" sz="2800" dirty="0" err="1"/>
              <a:t>Give</a:t>
            </a:r>
            <a:r>
              <a:rPr lang="pl-PL" sz="2800" dirty="0"/>
              <a:t> </a:t>
            </a:r>
            <a:r>
              <a:rPr lang="pl-PL" sz="2800" dirty="0" err="1"/>
              <a:t>samples</a:t>
            </a:r>
            <a:r>
              <a:rPr lang="pl-PL" sz="2800" dirty="0"/>
              <a:t> of </a:t>
            </a:r>
            <a:r>
              <a:rPr lang="pl-PL" sz="2800" dirty="0" err="1"/>
              <a:t>using</a:t>
            </a:r>
            <a:r>
              <a:rPr lang="pl-PL" sz="2800" dirty="0"/>
              <a:t> </a:t>
            </a:r>
            <a:r>
              <a:rPr lang="pl-PL" sz="2800" dirty="0" err="1"/>
              <a:t>solar</a:t>
            </a:r>
            <a:r>
              <a:rPr lang="pl-PL" sz="2800" dirty="0"/>
              <a:t> </a:t>
            </a:r>
            <a:r>
              <a:rPr lang="pl-PL" sz="2800" dirty="0" err="1"/>
              <a:t>energy</a:t>
            </a:r>
            <a:r>
              <a:rPr lang="pl-PL" sz="2800" dirty="0"/>
              <a:t> in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area</a:t>
            </a:r>
            <a:endParaRPr lang="pl-PL" sz="24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1763688" y="1916832"/>
            <a:ext cx="3456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Lightning</a:t>
            </a:r>
            <a:r>
              <a:rPr lang="pl-PL" sz="2400" dirty="0" smtClean="0"/>
              <a:t> and </a:t>
            </a:r>
            <a:r>
              <a:rPr lang="pl-PL" sz="2400" dirty="0" err="1" smtClean="0"/>
              <a:t>information</a:t>
            </a:r>
            <a:r>
              <a:rPr lang="pl-PL" sz="2400" dirty="0" smtClean="0"/>
              <a:t> </a:t>
            </a:r>
            <a:r>
              <a:rPr lang="pl-PL" sz="2400" dirty="0" err="1" smtClean="0"/>
              <a:t>tables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Traffic</a:t>
            </a:r>
            <a:r>
              <a:rPr lang="pl-PL" sz="2400" dirty="0" smtClean="0"/>
              <a:t> </a:t>
            </a:r>
            <a:r>
              <a:rPr lang="pl-PL" sz="2400" dirty="0" err="1" smtClean="0"/>
              <a:t>lights</a:t>
            </a:r>
            <a:r>
              <a:rPr lang="pl-PL" sz="2400" dirty="0" smtClean="0"/>
              <a:t> </a:t>
            </a:r>
            <a:r>
              <a:rPr lang="pl-PL" sz="2400" dirty="0" err="1" smtClean="0"/>
              <a:t>near</a:t>
            </a:r>
            <a:r>
              <a:rPr lang="pl-PL" sz="2400" dirty="0" smtClean="0"/>
              <a:t> the </a:t>
            </a:r>
            <a:r>
              <a:rPr lang="pl-PL" sz="2400" dirty="0" err="1" smtClean="0"/>
              <a:t>bus</a:t>
            </a:r>
            <a:r>
              <a:rPr lang="pl-PL" sz="2400" dirty="0" smtClean="0"/>
              <a:t> </a:t>
            </a:r>
            <a:r>
              <a:rPr lang="pl-PL" sz="2400" dirty="0" err="1" smtClean="0"/>
              <a:t>stops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Using </a:t>
            </a:r>
            <a:r>
              <a:rPr lang="pl-PL" sz="2400" dirty="0" err="1" smtClean="0"/>
              <a:t>solar</a:t>
            </a:r>
            <a:r>
              <a:rPr lang="pl-PL" sz="2400" dirty="0" smtClean="0"/>
              <a:t>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to </a:t>
            </a:r>
            <a:r>
              <a:rPr lang="pl-PL" sz="2400" dirty="0" err="1" smtClean="0"/>
              <a:t>produce</a:t>
            </a:r>
            <a:r>
              <a:rPr lang="pl-PL" sz="2400" dirty="0" smtClean="0"/>
              <a:t> </a:t>
            </a:r>
            <a:r>
              <a:rPr lang="pl-PL" sz="2400" dirty="0" err="1" smtClean="0"/>
              <a:t>biomass</a:t>
            </a:r>
            <a:r>
              <a:rPr lang="pl-PL" sz="2400" dirty="0" smtClean="0"/>
              <a:t> </a:t>
            </a:r>
            <a:r>
              <a:rPr lang="pl-PL" sz="2400" dirty="0" err="1" smtClean="0"/>
              <a:t>especially</a:t>
            </a:r>
            <a:r>
              <a:rPr lang="pl-PL" sz="2400" dirty="0" smtClean="0"/>
              <a:t> in the </a:t>
            </a:r>
            <a:r>
              <a:rPr lang="pl-PL" sz="2400" dirty="0" err="1" smtClean="0"/>
              <a:t>rural</a:t>
            </a:r>
            <a:r>
              <a:rPr lang="pl-PL" sz="2400" dirty="0" smtClean="0"/>
              <a:t> </a:t>
            </a:r>
            <a:r>
              <a:rPr lang="pl-PL" sz="2400" dirty="0" err="1" smtClean="0"/>
              <a:t>areas</a:t>
            </a:r>
            <a:r>
              <a:rPr lang="pl-PL" sz="2400" dirty="0" smtClean="0"/>
              <a:t>.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52" y="1635640"/>
            <a:ext cx="3109401" cy="24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2736304" cy="213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35696" y="548680"/>
            <a:ext cx="7128792" cy="1224136"/>
          </a:xfrm>
        </p:spPr>
        <p:txBody>
          <a:bodyPr>
            <a:noAutofit/>
          </a:bodyPr>
          <a:lstStyle/>
          <a:p>
            <a:r>
              <a:rPr lang="pl-PL" sz="2800" dirty="0" err="1"/>
              <a:t>Give</a:t>
            </a:r>
            <a:r>
              <a:rPr lang="pl-PL" sz="2800" dirty="0"/>
              <a:t> </a:t>
            </a:r>
            <a:r>
              <a:rPr lang="pl-PL" sz="2800" dirty="0" err="1"/>
              <a:t>samples</a:t>
            </a:r>
            <a:r>
              <a:rPr lang="pl-PL" sz="2800" dirty="0"/>
              <a:t> of </a:t>
            </a:r>
            <a:r>
              <a:rPr lang="pl-PL" sz="2800" dirty="0" err="1"/>
              <a:t>using</a:t>
            </a:r>
            <a:r>
              <a:rPr lang="pl-PL" sz="2800" dirty="0"/>
              <a:t> </a:t>
            </a:r>
            <a:r>
              <a:rPr lang="pl-PL" sz="2800" dirty="0" err="1"/>
              <a:t>solar</a:t>
            </a:r>
            <a:r>
              <a:rPr lang="pl-PL" sz="2800" dirty="0"/>
              <a:t> </a:t>
            </a:r>
            <a:r>
              <a:rPr lang="pl-PL" sz="2800" dirty="0" err="1"/>
              <a:t>energy</a:t>
            </a:r>
            <a:r>
              <a:rPr lang="pl-PL" sz="2800" dirty="0"/>
              <a:t> in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area</a:t>
            </a:r>
            <a:endParaRPr lang="pl-PL" sz="24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168093028"/>
              </p:ext>
            </p:extLst>
          </p:nvPr>
        </p:nvGraphicFramePr>
        <p:xfrm>
          <a:off x="1643042" y="1844824"/>
          <a:ext cx="652935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357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426170"/>
          </a:xfrm>
        </p:spPr>
        <p:txBody>
          <a:bodyPr>
            <a:noAutofit/>
          </a:bodyPr>
          <a:lstStyle/>
          <a:p>
            <a:r>
              <a:rPr lang="pl-PL" sz="2800" dirty="0" err="1" smtClean="0"/>
              <a:t>Give</a:t>
            </a:r>
            <a:r>
              <a:rPr lang="pl-PL" sz="2800" dirty="0" smtClean="0"/>
              <a:t> </a:t>
            </a:r>
            <a:r>
              <a:rPr lang="pl-PL" sz="2800" dirty="0" err="1" smtClean="0"/>
              <a:t>samples</a:t>
            </a:r>
            <a:r>
              <a:rPr lang="pl-PL" sz="2800" dirty="0" smtClean="0"/>
              <a:t> of </a:t>
            </a:r>
            <a:r>
              <a:rPr lang="pl-PL" sz="2800" dirty="0" err="1" smtClean="0"/>
              <a:t>using</a:t>
            </a:r>
            <a:r>
              <a:rPr lang="pl-PL" sz="2800" dirty="0" smtClean="0"/>
              <a:t> </a:t>
            </a:r>
            <a:r>
              <a:rPr lang="pl-PL" sz="2800" dirty="0" err="1" smtClean="0"/>
              <a:t>solar</a:t>
            </a:r>
            <a:r>
              <a:rPr lang="pl-PL" sz="2800" dirty="0" smtClean="0"/>
              <a:t> </a:t>
            </a:r>
            <a:r>
              <a:rPr lang="pl-PL" sz="2800" dirty="0" err="1" smtClean="0"/>
              <a:t>energy</a:t>
            </a:r>
            <a:r>
              <a:rPr lang="pl-PL" sz="2800" dirty="0" smtClean="0"/>
              <a:t> </a:t>
            </a:r>
            <a:r>
              <a:rPr lang="pl-PL" sz="2800" dirty="0" smtClean="0"/>
              <a:t>– </a:t>
            </a:r>
            <a:r>
              <a:rPr lang="pl-PL" sz="2800" dirty="0" smtClean="0"/>
              <a:t>the </a:t>
            </a:r>
            <a:r>
              <a:rPr lang="pl-PL" sz="2800" dirty="0"/>
              <a:t>most </a:t>
            </a:r>
            <a:r>
              <a:rPr lang="pl-PL" sz="2800" dirty="0" err="1"/>
              <a:t>common</a:t>
            </a:r>
            <a:r>
              <a:rPr lang="pl-PL" sz="2800" dirty="0"/>
              <a:t> </a:t>
            </a:r>
            <a:r>
              <a:rPr lang="pl-PL" sz="2800" dirty="0" err="1" smtClean="0"/>
              <a:t>answers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1643042" y="1772816"/>
            <a:ext cx="34807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Photovoltaic</a:t>
            </a:r>
            <a:r>
              <a:rPr lang="pl-PL" sz="2400" dirty="0" smtClean="0"/>
              <a:t> </a:t>
            </a:r>
            <a:r>
              <a:rPr lang="pl-PL" sz="2400" dirty="0" err="1" smtClean="0"/>
              <a:t>cells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Solar </a:t>
            </a:r>
            <a:r>
              <a:rPr lang="pl-PL" sz="2400" dirty="0" err="1" smtClean="0"/>
              <a:t>collectors</a:t>
            </a:r>
            <a:r>
              <a:rPr lang="pl-PL" sz="2400" dirty="0" smtClean="0"/>
              <a:t> to </a:t>
            </a:r>
            <a:r>
              <a:rPr lang="pl-PL" sz="2400" dirty="0" err="1" smtClean="0"/>
              <a:t>heat</a:t>
            </a:r>
            <a:r>
              <a:rPr lang="pl-PL" sz="2400" dirty="0" smtClean="0"/>
              <a:t> </a:t>
            </a:r>
            <a:r>
              <a:rPr lang="pl-PL" sz="2400" dirty="0" err="1" smtClean="0"/>
              <a:t>up</a:t>
            </a:r>
            <a:r>
              <a:rPr lang="pl-PL" sz="2400" dirty="0" smtClean="0"/>
              <a:t> the </a:t>
            </a:r>
            <a:r>
              <a:rPr lang="pl-PL" sz="2400" dirty="0" err="1" smtClean="0"/>
              <a:t>flats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Solar </a:t>
            </a:r>
            <a:r>
              <a:rPr lang="pl-PL" sz="2400" dirty="0" err="1" smtClean="0"/>
              <a:t>collectors</a:t>
            </a:r>
            <a:r>
              <a:rPr lang="pl-PL" sz="2400" dirty="0" smtClean="0"/>
              <a:t> to </a:t>
            </a:r>
            <a:r>
              <a:rPr lang="pl-PL" sz="2400" dirty="0" err="1" smtClean="0"/>
              <a:t>heat</a:t>
            </a:r>
            <a:r>
              <a:rPr lang="pl-PL" sz="2400" dirty="0" smtClean="0"/>
              <a:t> </a:t>
            </a:r>
            <a:r>
              <a:rPr lang="pl-PL" sz="2400" dirty="0" err="1" smtClean="0"/>
              <a:t>up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Using </a:t>
            </a:r>
            <a:r>
              <a:rPr lang="pl-PL" sz="2400" dirty="0" err="1" smtClean="0"/>
              <a:t>solar</a:t>
            </a:r>
            <a:r>
              <a:rPr lang="pl-PL" sz="2400" dirty="0" smtClean="0"/>
              <a:t>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in a </a:t>
            </a:r>
            <a:r>
              <a:rPr lang="pl-PL" sz="2400" dirty="0" err="1" smtClean="0"/>
              <a:t>very</a:t>
            </a:r>
            <a:r>
              <a:rPr lang="pl-PL" sz="2400" dirty="0" smtClean="0"/>
              <a:t> </a:t>
            </a:r>
            <a:r>
              <a:rPr lang="pl-PL" sz="2400" dirty="0" err="1" smtClean="0"/>
              <a:t>difficult</a:t>
            </a:r>
            <a:r>
              <a:rPr lang="pl-PL" sz="2400" dirty="0" smtClean="0"/>
              <a:t> to </a:t>
            </a:r>
            <a:r>
              <a:rPr lang="pl-PL" sz="2400" dirty="0" err="1" smtClean="0"/>
              <a:t>get</a:t>
            </a:r>
            <a:r>
              <a:rPr lang="pl-PL" sz="2400" dirty="0" smtClean="0"/>
              <a:t> </a:t>
            </a:r>
            <a:r>
              <a:rPr lang="pl-PL" sz="2400" dirty="0" err="1" smtClean="0"/>
              <a:t>places</a:t>
            </a:r>
            <a:r>
              <a:rPr lang="pl-PL" sz="2400" dirty="0" smtClean="0"/>
              <a:t>, </a:t>
            </a:r>
            <a:r>
              <a:rPr lang="pl-PL" sz="2400" dirty="0" err="1" smtClean="0"/>
              <a:t>where</a:t>
            </a:r>
            <a:r>
              <a:rPr lang="pl-PL" sz="2400" dirty="0" smtClean="0"/>
              <a:t> the </a:t>
            </a:r>
            <a:r>
              <a:rPr lang="pl-PL" sz="2400" dirty="0" err="1" smtClean="0"/>
              <a:t>power</a:t>
            </a:r>
            <a:r>
              <a:rPr lang="pl-PL" sz="2400" dirty="0" smtClean="0"/>
              <a:t> generator </a:t>
            </a:r>
            <a:r>
              <a:rPr lang="pl-PL" sz="2400" dirty="0" err="1" smtClean="0"/>
              <a:t>line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unprofitable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42" y="4104722"/>
            <a:ext cx="3279412" cy="270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1778"/>
            <a:ext cx="2383160" cy="239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426170"/>
          </a:xfrm>
        </p:spPr>
        <p:txBody>
          <a:bodyPr>
            <a:noAutofit/>
          </a:bodyPr>
          <a:lstStyle/>
          <a:p>
            <a:r>
              <a:rPr lang="pl-PL" sz="2800" dirty="0" err="1"/>
              <a:t>Give</a:t>
            </a:r>
            <a:r>
              <a:rPr lang="pl-PL" sz="2800" dirty="0"/>
              <a:t> </a:t>
            </a:r>
            <a:r>
              <a:rPr lang="pl-PL" sz="2800" dirty="0" err="1"/>
              <a:t>samples</a:t>
            </a:r>
            <a:r>
              <a:rPr lang="pl-PL" sz="2800" dirty="0"/>
              <a:t> of </a:t>
            </a:r>
            <a:r>
              <a:rPr lang="pl-PL" sz="2800" dirty="0" err="1"/>
              <a:t>using</a:t>
            </a:r>
            <a:r>
              <a:rPr lang="pl-PL" sz="2800" dirty="0"/>
              <a:t> </a:t>
            </a:r>
            <a:r>
              <a:rPr lang="pl-PL" sz="2800" dirty="0" err="1"/>
              <a:t>solar</a:t>
            </a:r>
            <a:r>
              <a:rPr lang="pl-PL" sz="2800" dirty="0"/>
              <a:t> </a:t>
            </a:r>
            <a:r>
              <a:rPr lang="pl-PL" sz="2800" dirty="0" err="1"/>
              <a:t>energy</a:t>
            </a:r>
            <a:r>
              <a:rPr lang="pl-PL" sz="2800" dirty="0"/>
              <a:t> – the most </a:t>
            </a:r>
            <a:r>
              <a:rPr lang="pl-PL" sz="2800" dirty="0" err="1"/>
              <a:t>common</a:t>
            </a:r>
            <a:r>
              <a:rPr lang="pl-PL" sz="2800" dirty="0" smtClean="0"/>
              <a:t> </a:t>
            </a:r>
            <a:r>
              <a:rPr lang="pl-PL" sz="2800" dirty="0" err="1"/>
              <a:t>answers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1643042" y="1772816"/>
            <a:ext cx="3793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Portable</a:t>
            </a:r>
            <a:r>
              <a:rPr lang="pl-PL" sz="2400" dirty="0" smtClean="0"/>
              <a:t> devices </a:t>
            </a:r>
            <a:r>
              <a:rPr lang="pl-PL" sz="2400" dirty="0" err="1" smtClean="0"/>
              <a:t>e.g</a:t>
            </a:r>
            <a:r>
              <a:rPr lang="pl-PL" sz="2400" dirty="0" smtClean="0"/>
              <a:t>. </a:t>
            </a:r>
            <a:r>
              <a:rPr lang="pl-PL" sz="2400" dirty="0" err="1" smtClean="0"/>
              <a:t>calculators</a:t>
            </a:r>
            <a:r>
              <a:rPr lang="pl-PL" sz="2400" dirty="0" smtClean="0"/>
              <a:t>, </a:t>
            </a:r>
            <a:r>
              <a:rPr lang="pl-PL" sz="2400" dirty="0" err="1" smtClean="0"/>
              <a:t>watches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Using </a:t>
            </a:r>
            <a:r>
              <a:rPr lang="pl-PL" sz="2400" dirty="0" err="1" smtClean="0"/>
              <a:t>photosynthesis</a:t>
            </a:r>
            <a:r>
              <a:rPr lang="pl-PL" sz="2400" dirty="0" smtClean="0"/>
              <a:t> to </a:t>
            </a:r>
            <a:r>
              <a:rPr lang="pl-PL" sz="2400" dirty="0" err="1" smtClean="0"/>
              <a:t>produce</a:t>
            </a:r>
            <a:r>
              <a:rPr lang="pl-PL" sz="2400" dirty="0" smtClean="0"/>
              <a:t> </a:t>
            </a:r>
            <a:r>
              <a:rPr lang="pl-PL" sz="2400" dirty="0" err="1" smtClean="0"/>
              <a:t>biomass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Using </a:t>
            </a:r>
            <a:r>
              <a:rPr lang="pl-PL" sz="2400" dirty="0" err="1" smtClean="0"/>
              <a:t>electric</a:t>
            </a:r>
            <a:r>
              <a:rPr lang="pl-PL" sz="2400" dirty="0" smtClean="0"/>
              <a:t> </a:t>
            </a:r>
            <a:r>
              <a:rPr lang="pl-PL" sz="2400" dirty="0" err="1" smtClean="0"/>
              <a:t>drive</a:t>
            </a:r>
            <a:r>
              <a:rPr lang="pl-PL" sz="2400" dirty="0" smtClean="0"/>
              <a:t> in </a:t>
            </a:r>
            <a:r>
              <a:rPr lang="pl-PL" sz="2400" dirty="0" err="1" smtClean="0"/>
              <a:t>e.g</a:t>
            </a:r>
            <a:r>
              <a:rPr lang="pl-PL" sz="2400" dirty="0" smtClean="0"/>
              <a:t>. </a:t>
            </a:r>
            <a:r>
              <a:rPr lang="pl-PL" sz="2400" dirty="0" err="1" smtClean="0"/>
              <a:t>vehicles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Devices </a:t>
            </a:r>
            <a:r>
              <a:rPr lang="pl-PL" sz="2400" dirty="0" err="1" smtClean="0"/>
              <a:t>that</a:t>
            </a:r>
            <a:r>
              <a:rPr lang="pl-PL" sz="2400" dirty="0" smtClean="0"/>
              <a:t> </a:t>
            </a:r>
            <a:r>
              <a:rPr lang="pl-PL" sz="2400" dirty="0" err="1" smtClean="0"/>
              <a:t>need</a:t>
            </a:r>
            <a:r>
              <a:rPr lang="pl-PL" sz="2400" dirty="0" smtClean="0"/>
              <a:t> a </a:t>
            </a:r>
            <a:r>
              <a:rPr lang="pl-PL" sz="2400" dirty="0" err="1" smtClean="0"/>
              <a:t>little</a:t>
            </a:r>
            <a:r>
              <a:rPr lang="pl-PL" sz="2400" dirty="0" smtClean="0"/>
              <a:t> </a:t>
            </a:r>
            <a:r>
              <a:rPr lang="pl-PL" sz="2400" dirty="0" err="1" smtClean="0"/>
              <a:t>power</a:t>
            </a:r>
            <a:r>
              <a:rPr lang="pl-PL" sz="2400" dirty="0" smtClean="0"/>
              <a:t> </a:t>
            </a:r>
            <a:r>
              <a:rPr lang="pl-PL" sz="2400" dirty="0" err="1" smtClean="0"/>
              <a:t>e.g</a:t>
            </a:r>
            <a:r>
              <a:rPr lang="pl-PL" sz="2400" dirty="0" smtClean="0"/>
              <a:t>. </a:t>
            </a:r>
            <a:r>
              <a:rPr lang="pl-PL" sz="2400" dirty="0" err="1" smtClean="0"/>
              <a:t>information</a:t>
            </a:r>
            <a:r>
              <a:rPr lang="pl-PL" sz="2400" dirty="0" smtClean="0"/>
              <a:t> </a:t>
            </a:r>
            <a:r>
              <a:rPr lang="pl-PL" sz="2400" dirty="0" err="1" smtClean="0"/>
              <a:t>tables</a:t>
            </a:r>
            <a:r>
              <a:rPr lang="pl-PL" sz="2400" dirty="0" smtClean="0"/>
              <a:t>, </a:t>
            </a:r>
            <a:r>
              <a:rPr lang="pl-PL" sz="2400" dirty="0" err="1" smtClean="0"/>
              <a:t>billboards</a:t>
            </a:r>
            <a:endParaRPr lang="pl-PL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72" y="1778980"/>
            <a:ext cx="2442108" cy="244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21" y="4869160"/>
            <a:ext cx="2494752" cy="165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5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426170"/>
          </a:xfrm>
        </p:spPr>
        <p:txBody>
          <a:bodyPr>
            <a:noAutofit/>
          </a:bodyPr>
          <a:lstStyle/>
          <a:p>
            <a:r>
              <a:rPr lang="pl-PL" sz="2800" dirty="0" err="1"/>
              <a:t>Give</a:t>
            </a:r>
            <a:r>
              <a:rPr lang="pl-PL" sz="2800" dirty="0"/>
              <a:t> </a:t>
            </a:r>
            <a:r>
              <a:rPr lang="pl-PL" sz="2800" dirty="0" err="1"/>
              <a:t>samples</a:t>
            </a:r>
            <a:r>
              <a:rPr lang="pl-PL" sz="2800" dirty="0"/>
              <a:t> of </a:t>
            </a:r>
            <a:r>
              <a:rPr lang="pl-PL" sz="2800" dirty="0" err="1"/>
              <a:t>using</a:t>
            </a:r>
            <a:r>
              <a:rPr lang="pl-PL" sz="2800" dirty="0"/>
              <a:t> </a:t>
            </a:r>
            <a:r>
              <a:rPr lang="pl-PL" sz="2800" dirty="0" err="1"/>
              <a:t>solar</a:t>
            </a:r>
            <a:r>
              <a:rPr lang="pl-PL" sz="2800" dirty="0"/>
              <a:t> </a:t>
            </a:r>
            <a:r>
              <a:rPr lang="pl-PL" sz="2800" dirty="0" err="1"/>
              <a:t>energy</a:t>
            </a:r>
            <a:r>
              <a:rPr lang="pl-PL" sz="2800" dirty="0"/>
              <a:t> – the most </a:t>
            </a:r>
            <a:r>
              <a:rPr lang="pl-PL" sz="2800" dirty="0" err="1"/>
              <a:t>common</a:t>
            </a:r>
            <a:r>
              <a:rPr lang="pl-PL" sz="2800" dirty="0" smtClean="0"/>
              <a:t> </a:t>
            </a:r>
            <a:r>
              <a:rPr lang="pl-PL" sz="2800" dirty="0" err="1"/>
              <a:t>answers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360205765"/>
              </p:ext>
            </p:extLst>
          </p:nvPr>
        </p:nvGraphicFramePr>
        <p:xfrm>
          <a:off x="1643042" y="1916832"/>
          <a:ext cx="636066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466850446"/>
              </p:ext>
            </p:extLst>
          </p:nvPr>
        </p:nvGraphicFramePr>
        <p:xfrm>
          <a:off x="1763688" y="1772816"/>
          <a:ext cx="664810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98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760640" cy="1797040"/>
          </a:xfrm>
        </p:spPr>
        <p:txBody>
          <a:bodyPr>
            <a:noAutofit/>
          </a:bodyPr>
          <a:lstStyle/>
          <a:p>
            <a:pPr algn="l"/>
            <a:r>
              <a:rPr lang="pl-PL" sz="2800" dirty="0" err="1" smtClean="0"/>
              <a:t>Give</a:t>
            </a:r>
            <a:r>
              <a:rPr lang="pl-PL" sz="2800" dirty="0" smtClean="0"/>
              <a:t> 3 </a:t>
            </a:r>
            <a:r>
              <a:rPr lang="pl-PL" sz="2800" dirty="0" err="1" smtClean="0"/>
              <a:t>advantages</a:t>
            </a:r>
            <a:r>
              <a:rPr lang="pl-PL" sz="2800" dirty="0" smtClean="0"/>
              <a:t> </a:t>
            </a:r>
            <a:r>
              <a:rPr lang="pl-PL" sz="2800" dirty="0" err="1" smtClean="0"/>
              <a:t>that</a:t>
            </a:r>
            <a:r>
              <a:rPr lang="pl-PL" sz="2800" dirty="0" smtClean="0"/>
              <a:t> </a:t>
            </a:r>
            <a:r>
              <a:rPr lang="pl-PL" sz="2800" dirty="0" err="1" smtClean="0"/>
              <a:t>can</a:t>
            </a:r>
            <a:r>
              <a:rPr lang="pl-PL" sz="2800" dirty="0" smtClean="0"/>
              <a:t> </a:t>
            </a:r>
            <a:r>
              <a:rPr lang="pl-PL" sz="2800" dirty="0" err="1" smtClean="0"/>
              <a:t>encourage</a:t>
            </a:r>
            <a:r>
              <a:rPr lang="pl-PL" sz="2800" dirty="0" smtClean="0"/>
              <a:t> </a:t>
            </a:r>
            <a:r>
              <a:rPr lang="pl-PL" sz="2800" dirty="0" err="1" smtClean="0"/>
              <a:t>you</a:t>
            </a:r>
            <a:r>
              <a:rPr lang="pl-PL" sz="2800" dirty="0" smtClean="0"/>
              <a:t> to </a:t>
            </a:r>
            <a:r>
              <a:rPr lang="pl-PL" sz="2800" dirty="0" err="1" smtClean="0"/>
              <a:t>use</a:t>
            </a:r>
            <a:r>
              <a:rPr lang="pl-PL" sz="2800" dirty="0" smtClean="0"/>
              <a:t> </a:t>
            </a:r>
            <a:r>
              <a:rPr lang="pl-PL" sz="2800" dirty="0" err="1" smtClean="0"/>
              <a:t>solar</a:t>
            </a:r>
            <a:r>
              <a:rPr lang="pl-PL" sz="2800" dirty="0" smtClean="0"/>
              <a:t> </a:t>
            </a:r>
            <a:r>
              <a:rPr lang="pl-PL" sz="2800" dirty="0" err="1" smtClean="0"/>
              <a:t>energy</a:t>
            </a:r>
            <a:r>
              <a:rPr lang="pl-PL" sz="2800" dirty="0" smtClean="0"/>
              <a:t> </a:t>
            </a:r>
            <a:r>
              <a:rPr lang="pl-PL" sz="2800" dirty="0" smtClean="0"/>
              <a:t>– </a:t>
            </a:r>
            <a:r>
              <a:rPr lang="pl-PL" sz="2800" dirty="0" smtClean="0"/>
              <a:t>The </a:t>
            </a:r>
            <a:r>
              <a:rPr lang="pl-PL" sz="2800" dirty="0"/>
              <a:t>most </a:t>
            </a:r>
            <a:r>
              <a:rPr lang="pl-PL" sz="2800" dirty="0" err="1"/>
              <a:t>common</a:t>
            </a:r>
            <a:r>
              <a:rPr lang="pl-PL" sz="2800" dirty="0"/>
              <a:t> </a:t>
            </a:r>
            <a:r>
              <a:rPr lang="pl-PL" sz="2800" dirty="0" err="1" smtClean="0"/>
              <a:t>answers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1547662" y="2276872"/>
            <a:ext cx="7272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Profitable</a:t>
            </a:r>
            <a:r>
              <a:rPr lang="pl-PL" sz="2400" dirty="0" smtClean="0"/>
              <a:t> for environment (</a:t>
            </a:r>
            <a:r>
              <a:rPr lang="pl-PL" sz="2400" dirty="0" err="1" smtClean="0"/>
              <a:t>pure</a:t>
            </a:r>
            <a:r>
              <a:rPr lang="pl-PL" sz="2400" dirty="0" smtClean="0"/>
              <a:t> </a:t>
            </a:r>
            <a:r>
              <a:rPr lang="pl-PL" sz="2400" dirty="0" err="1" smtClean="0"/>
              <a:t>energy</a:t>
            </a:r>
            <a:r>
              <a:rPr lang="pl-PL" sz="2400" dirty="0" smtClean="0"/>
              <a:t>)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Great </a:t>
            </a:r>
            <a:r>
              <a:rPr lang="pl-PL" sz="2400" dirty="0" err="1" smtClean="0"/>
              <a:t>possibilities</a:t>
            </a:r>
            <a:r>
              <a:rPr lang="pl-PL" sz="2400" dirty="0" smtClean="0"/>
              <a:t> to </a:t>
            </a:r>
            <a:r>
              <a:rPr lang="pl-PL" sz="2400" dirty="0" err="1" smtClean="0"/>
              <a:t>use</a:t>
            </a:r>
            <a:r>
              <a:rPr lang="pl-PL" sz="2400" dirty="0" smtClean="0"/>
              <a:t> </a:t>
            </a:r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kind</a:t>
            </a:r>
            <a:r>
              <a:rPr lang="pl-PL" sz="2400" dirty="0" smtClean="0"/>
              <a:t> of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in </a:t>
            </a:r>
            <a:r>
              <a:rPr lang="pl-PL" sz="2400" dirty="0" err="1" smtClean="0"/>
              <a:t>domestic</a:t>
            </a:r>
            <a:r>
              <a:rPr lang="pl-PL" sz="2400" dirty="0" smtClean="0"/>
              <a:t> devices and </a:t>
            </a:r>
            <a:r>
              <a:rPr lang="pl-PL" sz="2400" dirty="0" err="1" smtClean="0"/>
              <a:t>portable</a:t>
            </a:r>
            <a:r>
              <a:rPr lang="pl-PL" sz="2400" dirty="0" smtClean="0"/>
              <a:t> </a:t>
            </a:r>
            <a:r>
              <a:rPr lang="pl-PL" sz="2400" dirty="0" err="1" smtClean="0"/>
              <a:t>appliances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Installation of </a:t>
            </a:r>
            <a:r>
              <a:rPr lang="pl-PL" sz="2400" dirty="0" err="1" smtClean="0"/>
              <a:t>solar</a:t>
            </a:r>
            <a:r>
              <a:rPr lang="pl-PL" sz="2400" dirty="0" smtClean="0"/>
              <a:t> </a:t>
            </a:r>
            <a:r>
              <a:rPr lang="pl-PL" sz="2400" dirty="0" err="1" smtClean="0"/>
              <a:t>panells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not </a:t>
            </a:r>
            <a:r>
              <a:rPr lang="pl-PL" sz="2400" dirty="0" err="1" smtClean="0"/>
              <a:t>too</a:t>
            </a:r>
            <a:r>
              <a:rPr lang="pl-PL" sz="2400" dirty="0" smtClean="0"/>
              <a:t> </a:t>
            </a:r>
            <a:r>
              <a:rPr lang="pl-PL" sz="2400" dirty="0" err="1" smtClean="0"/>
              <a:t>expensive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Installation of </a:t>
            </a:r>
            <a:r>
              <a:rPr lang="pl-PL" sz="2400" dirty="0" err="1" smtClean="0"/>
              <a:t>panells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rather</a:t>
            </a:r>
            <a:r>
              <a:rPr lang="pl-PL" sz="2400" dirty="0"/>
              <a:t> </a:t>
            </a:r>
            <a:r>
              <a:rPr lang="pl-PL" sz="2400" dirty="0" smtClean="0"/>
              <a:t>not </a:t>
            </a:r>
            <a:r>
              <a:rPr lang="pl-PL" sz="2400" dirty="0" err="1" smtClean="0"/>
              <a:t>complicated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The Sun </a:t>
            </a:r>
            <a:r>
              <a:rPr lang="pl-PL" sz="2400" dirty="0" err="1" smtClean="0"/>
              <a:t>shines</a:t>
            </a:r>
            <a:r>
              <a:rPr lang="pl-PL" sz="2400" dirty="0" smtClean="0"/>
              <a:t> for </a:t>
            </a:r>
            <a:r>
              <a:rPr lang="pl-PL" sz="2400" dirty="0" err="1" smtClean="0"/>
              <a:t>free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Inexhaustable</a:t>
            </a:r>
            <a:r>
              <a:rPr lang="pl-PL" sz="2400" dirty="0" smtClean="0"/>
              <a:t>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</a:t>
            </a:r>
            <a:r>
              <a:rPr lang="pl-PL" sz="2400" dirty="0" err="1" smtClean="0"/>
              <a:t>source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Solar </a:t>
            </a:r>
            <a:r>
              <a:rPr lang="pl-PL" sz="2400" dirty="0" err="1" smtClean="0"/>
              <a:t>batteries</a:t>
            </a:r>
            <a:r>
              <a:rPr lang="pl-PL" sz="2400" dirty="0" smtClean="0"/>
              <a:t> </a:t>
            </a:r>
            <a:r>
              <a:rPr lang="pl-PL" sz="2400" dirty="0" err="1" smtClean="0"/>
              <a:t>can</a:t>
            </a:r>
            <a:r>
              <a:rPr lang="pl-PL" sz="2400" dirty="0" smtClean="0"/>
              <a:t> live </a:t>
            </a:r>
            <a:r>
              <a:rPr lang="pl-PL" sz="2400" dirty="0" err="1" smtClean="0"/>
              <a:t>long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The </a:t>
            </a:r>
            <a:r>
              <a:rPr lang="pl-PL" sz="2400" dirty="0" err="1" smtClean="0"/>
              <a:t>bills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lower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In Poland </a:t>
            </a:r>
            <a:r>
              <a:rPr lang="pl-PL" sz="2400" dirty="0" err="1" smtClean="0"/>
              <a:t>you</a:t>
            </a:r>
            <a:r>
              <a:rPr lang="pl-PL" sz="2400" dirty="0" smtClean="0"/>
              <a:t> </a:t>
            </a:r>
            <a:r>
              <a:rPr lang="pl-PL" sz="2400" dirty="0" err="1" smtClean="0"/>
              <a:t>can</a:t>
            </a:r>
            <a:r>
              <a:rPr lang="pl-PL" sz="2400" dirty="0" smtClean="0"/>
              <a:t> </a:t>
            </a:r>
            <a:r>
              <a:rPr lang="pl-PL" sz="2400" dirty="0" err="1" smtClean="0"/>
              <a:t>get</a:t>
            </a:r>
            <a:r>
              <a:rPr lang="pl-PL" sz="2400" dirty="0" smtClean="0"/>
              <a:t> </a:t>
            </a:r>
            <a:r>
              <a:rPr lang="pl-PL" sz="2400" dirty="0" err="1" smtClean="0"/>
              <a:t>refund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installation</a:t>
            </a:r>
            <a:r>
              <a:rPr lang="pl-PL" sz="2400" dirty="0" smtClean="0"/>
              <a:t> </a:t>
            </a:r>
            <a:r>
              <a:rPr lang="pl-PL" sz="2400" dirty="0" err="1" smtClean="0"/>
              <a:t>costs</a:t>
            </a:r>
            <a:endParaRPr lang="pl-PL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36" y="908720"/>
            <a:ext cx="177619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28792" cy="1797040"/>
          </a:xfrm>
        </p:spPr>
        <p:txBody>
          <a:bodyPr>
            <a:noAutofit/>
          </a:bodyPr>
          <a:lstStyle/>
          <a:p>
            <a:r>
              <a:rPr lang="pl-PL" sz="2800" dirty="0" err="1"/>
              <a:t>Give</a:t>
            </a:r>
            <a:r>
              <a:rPr lang="pl-PL" sz="2800" dirty="0"/>
              <a:t> 3 </a:t>
            </a:r>
            <a:r>
              <a:rPr lang="pl-PL" sz="2800" dirty="0" err="1"/>
              <a:t>advantages</a:t>
            </a:r>
            <a:r>
              <a:rPr lang="pl-PL" sz="2800" dirty="0"/>
              <a:t>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encourage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to </a:t>
            </a:r>
            <a:r>
              <a:rPr lang="pl-PL" sz="2800" dirty="0" err="1"/>
              <a:t>use</a:t>
            </a:r>
            <a:r>
              <a:rPr lang="pl-PL" sz="2800" dirty="0"/>
              <a:t> </a:t>
            </a:r>
            <a:r>
              <a:rPr lang="pl-PL" sz="2800" dirty="0" err="1"/>
              <a:t>solar</a:t>
            </a:r>
            <a:r>
              <a:rPr lang="pl-PL" sz="2800" dirty="0"/>
              <a:t> </a:t>
            </a:r>
            <a:r>
              <a:rPr lang="pl-PL" sz="2800" dirty="0" err="1"/>
              <a:t>energy</a:t>
            </a:r>
            <a:r>
              <a:rPr lang="pl-PL" sz="2800" dirty="0"/>
              <a:t> – The most </a:t>
            </a:r>
            <a:r>
              <a:rPr lang="pl-PL" sz="2800" dirty="0" err="1" smtClean="0"/>
              <a:t>common</a:t>
            </a:r>
            <a:r>
              <a:rPr lang="pl-PL" sz="2800" dirty="0" smtClean="0"/>
              <a:t> </a:t>
            </a:r>
            <a:r>
              <a:rPr lang="pl-PL" sz="2800" dirty="0" err="1"/>
              <a:t>answers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827341976"/>
              </p:ext>
            </p:extLst>
          </p:nvPr>
        </p:nvGraphicFramePr>
        <p:xfrm>
          <a:off x="1835696" y="2071678"/>
          <a:ext cx="66967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21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28792" cy="1797040"/>
          </a:xfrm>
        </p:spPr>
        <p:txBody>
          <a:bodyPr>
            <a:noAutofit/>
          </a:bodyPr>
          <a:lstStyle/>
          <a:p>
            <a:pPr algn="l"/>
            <a:r>
              <a:rPr lang="pl-PL" sz="2800" dirty="0" err="1" smtClean="0"/>
              <a:t>Give</a:t>
            </a:r>
            <a:r>
              <a:rPr lang="pl-PL" sz="2800" dirty="0" smtClean="0"/>
              <a:t> 3 </a:t>
            </a:r>
            <a:r>
              <a:rPr lang="pl-PL" sz="2800" dirty="0" err="1" smtClean="0"/>
              <a:t>disadvantages</a:t>
            </a:r>
            <a:r>
              <a:rPr lang="pl-PL" sz="2800" dirty="0" smtClean="0"/>
              <a:t> </a:t>
            </a:r>
            <a:r>
              <a:rPr lang="pl-PL" sz="2800" dirty="0" err="1" smtClean="0"/>
              <a:t>that</a:t>
            </a:r>
            <a:r>
              <a:rPr lang="pl-PL" sz="2800" dirty="0" smtClean="0"/>
              <a:t> </a:t>
            </a:r>
            <a:r>
              <a:rPr lang="pl-PL" sz="2800" dirty="0" err="1" smtClean="0"/>
              <a:t>can</a:t>
            </a:r>
            <a:r>
              <a:rPr lang="pl-PL" sz="2800" dirty="0" smtClean="0"/>
              <a:t> </a:t>
            </a:r>
            <a:r>
              <a:rPr lang="pl-PL" sz="2800" dirty="0" err="1" smtClean="0"/>
              <a:t>make</a:t>
            </a:r>
            <a:r>
              <a:rPr lang="pl-PL" sz="2800" dirty="0" smtClean="0"/>
              <a:t> the </a:t>
            </a:r>
            <a:r>
              <a:rPr lang="pl-PL" sz="2800" dirty="0" err="1" smtClean="0"/>
              <a:t>use</a:t>
            </a:r>
            <a:r>
              <a:rPr lang="pl-PL" sz="2800" dirty="0" smtClean="0"/>
              <a:t> of </a:t>
            </a:r>
            <a:r>
              <a:rPr lang="pl-PL" sz="2800" dirty="0" err="1" smtClean="0"/>
              <a:t>solar</a:t>
            </a:r>
            <a:r>
              <a:rPr lang="pl-PL" sz="2800" dirty="0" smtClean="0"/>
              <a:t> </a:t>
            </a:r>
            <a:r>
              <a:rPr lang="pl-PL" sz="2800" dirty="0" err="1" smtClean="0"/>
              <a:t>energy</a:t>
            </a:r>
            <a:r>
              <a:rPr lang="pl-PL" sz="2800" dirty="0" smtClean="0"/>
              <a:t> </a:t>
            </a:r>
            <a:r>
              <a:rPr lang="pl-PL" sz="2800" dirty="0" err="1" smtClean="0"/>
              <a:t>difficult</a:t>
            </a:r>
            <a:r>
              <a:rPr lang="pl-PL" sz="2800" dirty="0" smtClean="0"/>
              <a:t> for </a:t>
            </a:r>
            <a:r>
              <a:rPr lang="pl-PL" sz="2800" dirty="0" err="1" smtClean="0"/>
              <a:t>people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– </a:t>
            </a:r>
            <a:r>
              <a:rPr lang="pl-PL" sz="2800" dirty="0" smtClean="0"/>
              <a:t>the most </a:t>
            </a:r>
            <a:r>
              <a:rPr lang="pl-PL" sz="2800" dirty="0" err="1" smtClean="0"/>
              <a:t>common</a:t>
            </a:r>
            <a:r>
              <a:rPr lang="pl-PL" sz="2800" dirty="0" smtClean="0"/>
              <a:t> </a:t>
            </a:r>
            <a:r>
              <a:rPr lang="pl-PL" sz="2800" dirty="0" err="1" smtClean="0"/>
              <a:t>answers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1547663" y="2071678"/>
            <a:ext cx="7272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The </a:t>
            </a:r>
            <a:r>
              <a:rPr lang="pl-PL" sz="2400" dirty="0" err="1" smtClean="0"/>
              <a:t>amount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on </a:t>
            </a:r>
            <a:r>
              <a:rPr lang="pl-PL" sz="2400" dirty="0" err="1" smtClean="0"/>
              <a:t>weather</a:t>
            </a:r>
            <a:r>
              <a:rPr lang="pl-PL" sz="2400" dirty="0" smtClean="0"/>
              <a:t> </a:t>
            </a:r>
            <a:r>
              <a:rPr lang="pl-PL" sz="2400" dirty="0" err="1" smtClean="0"/>
              <a:t>conditions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We </a:t>
            </a:r>
            <a:r>
              <a:rPr lang="pl-PL" sz="2400" dirty="0" err="1" smtClean="0"/>
              <a:t>don’t</a:t>
            </a:r>
            <a:r>
              <a:rPr lang="pl-PL" sz="2400" dirty="0" smtClean="0"/>
              <a:t> </a:t>
            </a:r>
            <a:r>
              <a:rPr lang="pl-PL" sz="2400" dirty="0" err="1" smtClean="0"/>
              <a:t>produce</a:t>
            </a:r>
            <a:r>
              <a:rPr lang="pl-PL" sz="2400" dirty="0" smtClean="0"/>
              <a:t> </a:t>
            </a:r>
            <a:r>
              <a:rPr lang="pl-PL" sz="2400" dirty="0" err="1" smtClean="0"/>
              <a:t>it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</a:t>
            </a:r>
            <a:r>
              <a:rPr lang="pl-PL" sz="2400" dirty="0" err="1" smtClean="0"/>
              <a:t>night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The </a:t>
            </a:r>
            <a:r>
              <a:rPr lang="pl-PL" sz="2400" dirty="0" err="1" smtClean="0"/>
              <a:t>costs</a:t>
            </a:r>
            <a:r>
              <a:rPr lang="pl-PL" sz="2400" dirty="0" smtClean="0"/>
              <a:t> of </a:t>
            </a:r>
            <a:r>
              <a:rPr lang="pl-PL" sz="2400" dirty="0" err="1" smtClean="0"/>
              <a:t>solar</a:t>
            </a:r>
            <a:r>
              <a:rPr lang="pl-PL" sz="2400" dirty="0" smtClean="0"/>
              <a:t> </a:t>
            </a:r>
            <a:r>
              <a:rPr lang="pl-PL" sz="2400" dirty="0" err="1" smtClean="0"/>
              <a:t>powerplants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high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There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difficulties</a:t>
            </a:r>
            <a:r>
              <a:rPr lang="pl-PL" sz="2400" dirty="0" smtClean="0"/>
              <a:t> to </a:t>
            </a:r>
            <a:r>
              <a:rPr lang="pl-PL" sz="2400" dirty="0" err="1" smtClean="0"/>
              <a:t>store</a:t>
            </a:r>
            <a:r>
              <a:rPr lang="pl-PL" sz="2400" dirty="0" smtClean="0"/>
              <a:t> the </a:t>
            </a:r>
            <a:r>
              <a:rPr lang="pl-PL" sz="2400" dirty="0" err="1" smtClean="0"/>
              <a:t>solar</a:t>
            </a:r>
            <a:r>
              <a:rPr lang="pl-PL" sz="2400" dirty="0" smtClean="0"/>
              <a:t>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The </a:t>
            </a:r>
            <a:r>
              <a:rPr lang="pl-PL" sz="2400" dirty="0" err="1" smtClean="0"/>
              <a:t>installation</a:t>
            </a:r>
            <a:r>
              <a:rPr lang="pl-PL" sz="2400" dirty="0" smtClean="0"/>
              <a:t> of </a:t>
            </a:r>
            <a:r>
              <a:rPr lang="pl-PL" sz="2400" dirty="0" err="1" smtClean="0"/>
              <a:t>solr</a:t>
            </a:r>
            <a:r>
              <a:rPr lang="pl-PL" sz="2400" dirty="0" smtClean="0"/>
              <a:t> </a:t>
            </a:r>
            <a:r>
              <a:rPr lang="pl-PL" sz="2400" dirty="0" err="1" smtClean="0"/>
              <a:t>cells</a:t>
            </a:r>
            <a:r>
              <a:rPr lang="pl-PL" sz="2400" dirty="0" smtClean="0"/>
              <a:t> </a:t>
            </a:r>
            <a:r>
              <a:rPr lang="pl-PL" sz="2400" dirty="0" err="1" smtClean="0"/>
              <a:t>takes</a:t>
            </a:r>
            <a:r>
              <a:rPr lang="pl-PL" sz="2400" dirty="0" smtClean="0"/>
              <a:t> a lot of place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To </a:t>
            </a:r>
            <a:r>
              <a:rPr lang="pl-PL" sz="2400" dirty="0" err="1" smtClean="0"/>
              <a:t>build</a:t>
            </a:r>
            <a:r>
              <a:rPr lang="pl-PL" sz="2400" dirty="0" smtClean="0"/>
              <a:t> </a:t>
            </a:r>
            <a:r>
              <a:rPr lang="pl-PL" sz="2400" dirty="0" err="1" smtClean="0"/>
              <a:t>these</a:t>
            </a:r>
            <a:r>
              <a:rPr lang="pl-PL" sz="2400" dirty="0" smtClean="0"/>
              <a:t> </a:t>
            </a:r>
            <a:r>
              <a:rPr lang="pl-PL" sz="2400" dirty="0" err="1" smtClean="0"/>
              <a:t>cells</a:t>
            </a:r>
            <a:r>
              <a:rPr lang="pl-PL" sz="2400" dirty="0" smtClean="0"/>
              <a:t> we </a:t>
            </a:r>
            <a:r>
              <a:rPr lang="pl-PL" sz="2400" dirty="0" err="1" smtClean="0"/>
              <a:t>use</a:t>
            </a:r>
            <a:r>
              <a:rPr lang="pl-PL" sz="2400" dirty="0" smtClean="0"/>
              <a:t> </a:t>
            </a:r>
            <a:r>
              <a:rPr lang="pl-PL" sz="2400" dirty="0" err="1" smtClean="0"/>
              <a:t>dangerous</a:t>
            </a:r>
            <a:r>
              <a:rPr lang="pl-PL" sz="2400" dirty="0" smtClean="0"/>
              <a:t> and </a:t>
            </a:r>
            <a:r>
              <a:rPr lang="pl-PL" sz="2400" dirty="0" err="1" smtClean="0"/>
              <a:t>harmful</a:t>
            </a:r>
            <a:r>
              <a:rPr lang="pl-PL" sz="2400" dirty="0" smtClean="0"/>
              <a:t> </a:t>
            </a:r>
            <a:r>
              <a:rPr lang="pl-PL" sz="2400" dirty="0" err="1" smtClean="0"/>
              <a:t>elements</a:t>
            </a:r>
            <a:r>
              <a:rPr lang="pl-PL" sz="2400" dirty="0" smtClean="0"/>
              <a:t>:  </a:t>
            </a:r>
            <a:r>
              <a:rPr lang="pl-PL" sz="2400" dirty="0" err="1" smtClean="0"/>
              <a:t>selenium</a:t>
            </a:r>
            <a:r>
              <a:rPr lang="pl-PL" sz="2400" dirty="0" smtClean="0"/>
              <a:t>, </a:t>
            </a:r>
            <a:r>
              <a:rPr lang="pl-PL" sz="2400" dirty="0" err="1" smtClean="0"/>
              <a:t>arsenic</a:t>
            </a:r>
            <a:r>
              <a:rPr lang="pl-PL" sz="2400" dirty="0" smtClean="0"/>
              <a:t>, </a:t>
            </a:r>
            <a:r>
              <a:rPr lang="pl-PL" sz="2400" dirty="0" err="1" smtClean="0"/>
              <a:t>c</a:t>
            </a:r>
            <a:r>
              <a:rPr lang="pl-PL" sz="2400" dirty="0" err="1" smtClean="0"/>
              <a:t>admium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The </a:t>
            </a:r>
            <a:r>
              <a:rPr lang="pl-PL" sz="2400" dirty="0" err="1" smtClean="0"/>
              <a:t>efficiency</a:t>
            </a:r>
            <a:r>
              <a:rPr lang="pl-PL" sz="2400" dirty="0" smtClean="0"/>
              <a:t> of </a:t>
            </a:r>
            <a:r>
              <a:rPr lang="pl-PL" sz="2400" dirty="0" err="1" smtClean="0"/>
              <a:t>solar</a:t>
            </a:r>
            <a:r>
              <a:rPr lang="pl-PL" sz="2400" dirty="0" smtClean="0"/>
              <a:t> </a:t>
            </a:r>
            <a:r>
              <a:rPr lang="pl-PL" sz="2400" dirty="0" err="1" smtClean="0"/>
              <a:t>batteries</a:t>
            </a:r>
            <a:r>
              <a:rPr lang="pl-PL" sz="2400" dirty="0" smtClean="0"/>
              <a:t> </a:t>
            </a:r>
            <a:r>
              <a:rPr lang="pl-PL" sz="2400" dirty="0" err="1" smtClean="0"/>
              <a:t>used</a:t>
            </a:r>
            <a:r>
              <a:rPr lang="pl-PL" sz="2400" dirty="0" smtClean="0"/>
              <a:t> in </a:t>
            </a:r>
            <a:r>
              <a:rPr lang="pl-PL" sz="2400" dirty="0" err="1" smtClean="0"/>
              <a:t>different</a:t>
            </a:r>
            <a:r>
              <a:rPr lang="pl-PL" sz="2400" dirty="0" smtClean="0"/>
              <a:t> </a:t>
            </a:r>
            <a:r>
              <a:rPr lang="pl-PL" sz="2400" dirty="0" err="1" smtClean="0"/>
              <a:t>appliances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not high</a:t>
            </a:r>
            <a:endParaRPr lang="pl-PL" sz="2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58" y="922750"/>
            <a:ext cx="153617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28792" cy="1797040"/>
          </a:xfrm>
        </p:spPr>
        <p:txBody>
          <a:bodyPr>
            <a:noAutofit/>
          </a:bodyPr>
          <a:lstStyle/>
          <a:p>
            <a:r>
              <a:rPr lang="pl-PL" sz="2800" dirty="0" err="1"/>
              <a:t>Give</a:t>
            </a:r>
            <a:r>
              <a:rPr lang="pl-PL" sz="2800" dirty="0"/>
              <a:t> 3 </a:t>
            </a:r>
            <a:r>
              <a:rPr lang="pl-PL" sz="2800" dirty="0" err="1"/>
              <a:t>disadvantages</a:t>
            </a:r>
            <a:r>
              <a:rPr lang="pl-PL" sz="2800" dirty="0"/>
              <a:t>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make</a:t>
            </a:r>
            <a:r>
              <a:rPr lang="pl-PL" sz="2800" dirty="0"/>
              <a:t> the </a:t>
            </a:r>
            <a:r>
              <a:rPr lang="pl-PL" sz="2800" dirty="0" err="1"/>
              <a:t>use</a:t>
            </a:r>
            <a:r>
              <a:rPr lang="pl-PL" sz="2800" dirty="0"/>
              <a:t> of </a:t>
            </a:r>
            <a:r>
              <a:rPr lang="pl-PL" sz="2800" dirty="0" err="1"/>
              <a:t>solar</a:t>
            </a:r>
            <a:r>
              <a:rPr lang="pl-PL" sz="2800" dirty="0"/>
              <a:t> </a:t>
            </a:r>
            <a:r>
              <a:rPr lang="pl-PL" sz="2800" dirty="0" err="1"/>
              <a:t>energy</a:t>
            </a:r>
            <a:r>
              <a:rPr lang="pl-PL" sz="2800" dirty="0"/>
              <a:t> </a:t>
            </a:r>
            <a:r>
              <a:rPr lang="pl-PL" sz="2800" dirty="0" err="1"/>
              <a:t>difficult</a:t>
            </a:r>
            <a:r>
              <a:rPr lang="pl-PL" sz="2800" dirty="0"/>
              <a:t> for </a:t>
            </a:r>
            <a:r>
              <a:rPr lang="pl-PL" sz="2800" dirty="0" err="1"/>
              <a:t>people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 – the most </a:t>
            </a:r>
            <a:r>
              <a:rPr lang="pl-PL" sz="2800" dirty="0" err="1"/>
              <a:t>common</a:t>
            </a:r>
            <a:r>
              <a:rPr lang="pl-PL" sz="2800" dirty="0"/>
              <a:t> </a:t>
            </a:r>
            <a:r>
              <a:rPr lang="pl-PL" sz="2800" dirty="0" err="1"/>
              <a:t>answers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625296272"/>
              </p:ext>
            </p:extLst>
          </p:nvPr>
        </p:nvGraphicFramePr>
        <p:xfrm>
          <a:off x="1630162" y="2071678"/>
          <a:ext cx="639822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51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28792" cy="1797040"/>
          </a:xfrm>
        </p:spPr>
        <p:txBody>
          <a:bodyPr>
            <a:noAutofit/>
          </a:bodyPr>
          <a:lstStyle/>
          <a:p>
            <a:pPr algn="l"/>
            <a:r>
              <a:rPr lang="pl-PL" sz="2800" dirty="0" smtClean="0"/>
              <a:t>In </a:t>
            </a:r>
            <a:r>
              <a:rPr lang="pl-PL" sz="2800" dirty="0" err="1" smtClean="0"/>
              <a:t>your</a:t>
            </a:r>
            <a:r>
              <a:rPr lang="pl-PL" sz="2800" dirty="0" smtClean="0"/>
              <a:t> </a:t>
            </a:r>
            <a:r>
              <a:rPr lang="pl-PL" sz="2800" dirty="0" err="1" smtClean="0"/>
              <a:t>opinion</a:t>
            </a:r>
            <a:r>
              <a:rPr lang="pl-PL" sz="2800" dirty="0" smtClean="0"/>
              <a:t> </a:t>
            </a:r>
            <a:r>
              <a:rPr lang="pl-PL" sz="2800" dirty="0" err="1" smtClean="0"/>
              <a:t>should</a:t>
            </a:r>
            <a:r>
              <a:rPr lang="pl-PL" sz="2800" dirty="0" smtClean="0"/>
              <a:t> we </a:t>
            </a:r>
            <a:r>
              <a:rPr lang="pl-PL" sz="2800" dirty="0" err="1" smtClean="0"/>
              <a:t>invest</a:t>
            </a:r>
            <a:r>
              <a:rPr lang="pl-PL" sz="2800" dirty="0" smtClean="0"/>
              <a:t> in </a:t>
            </a:r>
            <a:r>
              <a:rPr lang="pl-PL" sz="2800" dirty="0" err="1" smtClean="0"/>
              <a:t>solar</a:t>
            </a:r>
            <a:r>
              <a:rPr lang="pl-PL" sz="2800" dirty="0" smtClean="0"/>
              <a:t> </a:t>
            </a:r>
            <a:r>
              <a:rPr lang="pl-PL" sz="2800" dirty="0" err="1" smtClean="0"/>
              <a:t>energy</a:t>
            </a:r>
            <a:r>
              <a:rPr lang="pl-PL" sz="2800" dirty="0" smtClean="0"/>
              <a:t>?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400" dirty="0" err="1" smtClean="0"/>
              <a:t>Yes</a:t>
            </a:r>
            <a:r>
              <a:rPr lang="pl-PL" sz="2400" dirty="0" smtClean="0"/>
              <a:t> </a:t>
            </a:r>
            <a:r>
              <a:rPr lang="pl-PL" sz="2400" dirty="0" smtClean="0"/>
              <a:t>– 100% </a:t>
            </a:r>
            <a:r>
              <a:rPr lang="pl-PL" sz="2400" dirty="0" err="1" smtClean="0"/>
              <a:t>polled</a:t>
            </a:r>
            <a:endParaRPr lang="pl-PL" sz="24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1547664" y="2464586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Reasons</a:t>
            </a:r>
            <a:r>
              <a:rPr lang="pl-PL" sz="2400" dirty="0" smtClean="0"/>
              <a:t>: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Saving</a:t>
            </a:r>
            <a:r>
              <a:rPr lang="pl-PL" sz="2400" dirty="0" smtClean="0"/>
              <a:t>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in </a:t>
            </a:r>
            <a:r>
              <a:rPr lang="pl-PL" sz="2400" dirty="0" err="1" smtClean="0"/>
              <a:t>households</a:t>
            </a:r>
            <a:r>
              <a:rPr lang="pl-PL" sz="2400" dirty="0" smtClean="0"/>
              <a:t>, </a:t>
            </a:r>
            <a:r>
              <a:rPr lang="pl-PL" sz="2400" dirty="0" err="1" smtClean="0"/>
              <a:t>gaining</a:t>
            </a:r>
            <a:r>
              <a:rPr lang="pl-PL" sz="2400" dirty="0" smtClean="0"/>
              <a:t> from </a:t>
            </a:r>
            <a:r>
              <a:rPr lang="pl-PL" sz="2400" dirty="0" err="1" smtClean="0"/>
              <a:t>different</a:t>
            </a:r>
            <a:r>
              <a:rPr lang="pl-PL" sz="2400" dirty="0" smtClean="0"/>
              <a:t> </a:t>
            </a:r>
            <a:r>
              <a:rPr lang="pl-PL" sz="2400" dirty="0" err="1" smtClean="0"/>
              <a:t>sources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Lower </a:t>
            </a:r>
            <a:r>
              <a:rPr lang="pl-PL" sz="2400" dirty="0" err="1" smtClean="0"/>
              <a:t>costs</a:t>
            </a:r>
            <a:r>
              <a:rPr lang="pl-PL" sz="2400" dirty="0" smtClean="0"/>
              <a:t> of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</a:t>
            </a:r>
            <a:r>
              <a:rPr lang="pl-PL" sz="2400" dirty="0" err="1" smtClean="0"/>
              <a:t>usage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Decrease</a:t>
            </a:r>
            <a:r>
              <a:rPr lang="pl-PL" sz="2400" dirty="0" smtClean="0"/>
              <a:t> of </a:t>
            </a:r>
            <a:r>
              <a:rPr lang="pl-PL" sz="2400" dirty="0" err="1" smtClean="0"/>
              <a:t>air</a:t>
            </a:r>
            <a:r>
              <a:rPr lang="pl-PL" sz="2400" dirty="0" smtClean="0"/>
              <a:t> </a:t>
            </a:r>
            <a:r>
              <a:rPr lang="pl-PL" sz="2400" dirty="0" err="1" smtClean="0"/>
              <a:t>pollution</a:t>
            </a:r>
            <a:r>
              <a:rPr lang="pl-PL" sz="2400" dirty="0" smtClean="0"/>
              <a:t>, </a:t>
            </a:r>
            <a:r>
              <a:rPr lang="pl-PL" sz="2400" dirty="0" err="1" smtClean="0"/>
              <a:t>especially</a:t>
            </a:r>
            <a:r>
              <a:rPr lang="pl-PL" sz="2400" dirty="0" smtClean="0"/>
              <a:t> CO2 </a:t>
            </a:r>
            <a:r>
              <a:rPr lang="pl-PL" sz="2400" dirty="0" err="1" smtClean="0"/>
              <a:t>emission</a:t>
            </a:r>
            <a:r>
              <a:rPr lang="pl-PL" sz="2400" dirty="0" smtClean="0"/>
              <a:t>, </a:t>
            </a:r>
            <a:r>
              <a:rPr lang="pl-PL" sz="2400" dirty="0" err="1" smtClean="0"/>
              <a:t>because</a:t>
            </a:r>
            <a:r>
              <a:rPr lang="pl-PL" sz="2400" dirty="0" smtClean="0"/>
              <a:t> in Poland </a:t>
            </a:r>
            <a:r>
              <a:rPr lang="pl-PL" sz="2400" dirty="0" err="1" smtClean="0"/>
              <a:t>thermal</a:t>
            </a:r>
            <a:r>
              <a:rPr lang="pl-PL" sz="2400" dirty="0" smtClean="0"/>
              <a:t>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</a:t>
            </a:r>
            <a:r>
              <a:rPr lang="pl-PL" sz="2400" dirty="0" err="1" smtClean="0"/>
              <a:t>dominates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Profits</a:t>
            </a:r>
            <a:r>
              <a:rPr lang="pl-PL" sz="2400" dirty="0" smtClean="0"/>
              <a:t> for environment, not </a:t>
            </a:r>
            <a:r>
              <a:rPr lang="pl-PL" sz="2400" dirty="0" err="1" smtClean="0"/>
              <a:t>only</a:t>
            </a:r>
            <a:r>
              <a:rPr lang="pl-PL" sz="2400" dirty="0" smtClean="0"/>
              <a:t> for Poland but </a:t>
            </a:r>
            <a:r>
              <a:rPr lang="pl-PL" sz="2400" dirty="0" err="1" smtClean="0"/>
              <a:t>also</a:t>
            </a:r>
            <a:r>
              <a:rPr lang="pl-PL" sz="2400" dirty="0" smtClean="0"/>
              <a:t> in a </a:t>
            </a:r>
            <a:r>
              <a:rPr lang="pl-PL" sz="2400" dirty="0" err="1" smtClean="0"/>
              <a:t>global</a:t>
            </a:r>
            <a:r>
              <a:rPr lang="pl-PL" sz="2400" dirty="0" smtClean="0"/>
              <a:t> </a:t>
            </a:r>
            <a:r>
              <a:rPr lang="pl-PL" sz="2400" dirty="0" err="1" smtClean="0"/>
              <a:t>scale</a:t>
            </a:r>
            <a:endParaRPr lang="pl-PL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1821617" cy="20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790654201"/>
              </p:ext>
            </p:extLst>
          </p:nvPr>
        </p:nvGraphicFramePr>
        <p:xfrm>
          <a:off x="6310260" y="1340768"/>
          <a:ext cx="2736304" cy="187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824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455</Words>
  <Application>Microsoft Office PowerPoint</Application>
  <PresentationFormat>Pokaz na ekranie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The questionnaire’s results. Solar  energy</vt:lpstr>
      <vt:lpstr>Give samples of using solar energy – the most common answers</vt:lpstr>
      <vt:lpstr>Give samples of using solar energy – the most common answers</vt:lpstr>
      <vt:lpstr>Give samples of using solar energy – the most common answers</vt:lpstr>
      <vt:lpstr>Give 3 advantages that can encourage you to use solar energy – The most common answers</vt:lpstr>
      <vt:lpstr>Give 3 advantages that can encourage you to use solar energy – The most common answers</vt:lpstr>
      <vt:lpstr>Give 3 disadvantages that can make the use of solar energy difficult for people  – the most common answers</vt:lpstr>
      <vt:lpstr>Give 3 disadvantages that can make the use of solar energy difficult for people  – the most common answers</vt:lpstr>
      <vt:lpstr>In your opinion should we invest in solar energy?  Yes – 100% polled</vt:lpstr>
      <vt:lpstr>Do you use solar energy at home? </vt:lpstr>
      <vt:lpstr> Do you know anybody who uses solar energy at home? </vt:lpstr>
      <vt:lpstr>Give samples of using solar energy in your area </vt:lpstr>
      <vt:lpstr>Give samples of using solar energy in your area</vt:lpstr>
      <vt:lpstr>Give samples of using solar energy in your area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Edyta</dc:creator>
  <cp:lastModifiedBy>Agnieszka</cp:lastModifiedBy>
  <cp:revision>56</cp:revision>
  <dcterms:created xsi:type="dcterms:W3CDTF">2012-11-05T17:42:00Z</dcterms:created>
  <dcterms:modified xsi:type="dcterms:W3CDTF">2013-04-05T21:21:18Z</dcterms:modified>
</cp:coreProperties>
</file>