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3" r:id="rId10"/>
    <p:sldId id="264"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48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6E43663-0074-470C-90B6-C769CB40534A}" type="slidenum">
              <a:rPr lang="pl-PL" smtClean="0"/>
              <a:pPr/>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6E43663-0074-470C-90B6-C769CB40534A}" type="slidenum">
              <a:rPr lang="pl-PL" smtClean="0"/>
              <a:pPr/>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6E43663-0074-470C-90B6-C769CB40534A}" type="slidenum">
              <a:rPr lang="pl-PL" smtClean="0"/>
              <a:pPr/>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6E43663-0074-470C-90B6-C769CB40534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6E43663-0074-470C-90B6-C769CB40534A}" type="slidenum">
              <a:rPr lang="pl-PL" smtClean="0"/>
              <a:pPr/>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C9C2582-C3F9-4EB8-AE62-DC68952D13EB}" type="datetimeFigureOut">
              <a:rPr lang="pl-PL" smtClean="0"/>
              <a:pPr/>
              <a:t>2013-04-04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6E43663-0074-470C-90B6-C769CB40534A}" type="slidenum">
              <a:rPr lang="pl-PL" smtClean="0"/>
              <a:pPr/>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C9C2582-C3F9-4EB8-AE62-DC68952D13EB}" type="datetimeFigureOut">
              <a:rPr lang="pl-PL" smtClean="0"/>
              <a:pPr/>
              <a:t>2013-04-04</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E43663-0074-470C-90B6-C769CB40534A}" type="slidenum">
              <a:rPr lang="pl-PL" smtClean="0"/>
              <a:pPr/>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erad.pl/index/?id=6364d3f0f495b6ab9dcf8d3b5c6e0b01" TargetMode="External"/><Relationship Id="rId7" Type="http://schemas.openxmlformats.org/officeDocument/2006/relationships/hyperlink" Target="http://www.google.pl/" TargetMode="External"/><Relationship Id="rId2" Type="http://schemas.openxmlformats.org/officeDocument/2006/relationships/hyperlink" Target="http://www.ptpiree.pl/index.php?d=5&amp;s=liczen_2010" TargetMode="External"/><Relationship Id="rId1" Type="http://schemas.openxmlformats.org/officeDocument/2006/relationships/slideLayout" Target="../slideLayouts/slideLayout2.xml"/><Relationship Id="rId6" Type="http://schemas.openxmlformats.org/officeDocument/2006/relationships/hyperlink" Target="http://www.rynekinfrastruktury.pl/artykul/index/art/11651/id/63" TargetMode="External"/><Relationship Id="rId5" Type="http://schemas.openxmlformats.org/officeDocument/2006/relationships/hyperlink" Target="http://www.ekogroup.info/6044/polskie-kopalnie-beda-mogly-liczyc-na-pomoc-publiczna/" TargetMode="External"/><Relationship Id="rId4" Type="http://schemas.openxmlformats.org/officeDocument/2006/relationships/hyperlink" Target="http://www.czysta-energia.ovh.org/wiat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a:t>Polish energy balance</a:t>
            </a:r>
          </a:p>
        </p:txBody>
      </p:sp>
    </p:spTree>
    <p:extLst>
      <p:ext uri="{BB962C8B-B14F-4D97-AF65-F5344CB8AC3E}">
        <p14:creationId xmlns:p14="http://schemas.microsoft.com/office/powerpoint/2010/main" xmlns="" val="42187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91386" y="3933056"/>
            <a:ext cx="8229600" cy="1252728"/>
          </a:xfrm>
        </p:spPr>
        <p:txBody>
          <a:bodyPr>
            <a:noAutofit/>
          </a:bodyPr>
          <a:lstStyle/>
          <a:p>
            <a:pPr algn="r"/>
            <a:r>
              <a:rPr lang="pl-PL" sz="3200" dirty="0" err="1" smtClean="0">
                <a:solidFill>
                  <a:schemeClr val="tx1">
                    <a:lumMod val="95000"/>
                    <a:lumOff val="5000"/>
                  </a:schemeClr>
                </a:solidFill>
              </a:rPr>
              <a:t>Performed</a:t>
            </a:r>
            <a:r>
              <a:rPr lang="pl-PL" sz="3200" dirty="0" smtClean="0">
                <a:solidFill>
                  <a:schemeClr val="tx1">
                    <a:lumMod val="95000"/>
                    <a:lumOff val="5000"/>
                  </a:schemeClr>
                </a:solidFill>
              </a:rPr>
              <a:t>:</a:t>
            </a:r>
            <a:br>
              <a:rPr lang="pl-PL" sz="3200" dirty="0" smtClean="0">
                <a:solidFill>
                  <a:schemeClr val="tx1">
                    <a:lumMod val="95000"/>
                    <a:lumOff val="5000"/>
                  </a:schemeClr>
                </a:solidFill>
              </a:rPr>
            </a:br>
            <a:r>
              <a:rPr lang="pl-PL" sz="3200" dirty="0" smtClean="0">
                <a:solidFill>
                  <a:schemeClr val="tx1">
                    <a:lumMod val="95000"/>
                    <a:lumOff val="5000"/>
                  </a:schemeClr>
                </a:solidFill>
              </a:rPr>
              <a:t>Dominika Gajda and Monika Kaźmierczak</a:t>
            </a:r>
            <a:br>
              <a:rPr lang="pl-PL" sz="3200" dirty="0" smtClean="0">
                <a:solidFill>
                  <a:schemeClr val="tx1">
                    <a:lumMod val="95000"/>
                    <a:lumOff val="5000"/>
                  </a:schemeClr>
                </a:solidFill>
              </a:rPr>
            </a:br>
            <a:r>
              <a:rPr lang="pl-PL" sz="3200" dirty="0" smtClean="0">
                <a:solidFill>
                  <a:schemeClr val="tx1">
                    <a:lumMod val="95000"/>
                    <a:lumOff val="5000"/>
                  </a:schemeClr>
                </a:solidFill>
              </a:rPr>
              <a:t>2c</a:t>
            </a:r>
            <a:endParaRPr lang="pl-PL" sz="3200" dirty="0">
              <a:solidFill>
                <a:schemeClr val="tx1">
                  <a:lumMod val="95000"/>
                  <a:lumOff val="5000"/>
                </a:schemeClr>
              </a:solidFill>
            </a:endParaRPr>
          </a:p>
        </p:txBody>
      </p:sp>
    </p:spTree>
    <p:extLst>
      <p:ext uri="{BB962C8B-B14F-4D97-AF65-F5344CB8AC3E}">
        <p14:creationId xmlns:p14="http://schemas.microsoft.com/office/powerpoint/2010/main" xmlns="" val="407714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US" dirty="0"/>
              <a:t>Annual energy production in Poland is </a:t>
            </a:r>
            <a:r>
              <a:rPr lang="pl-PL" dirty="0" smtClean="0"/>
              <a:t>154,6</a:t>
            </a:r>
            <a:r>
              <a:rPr lang="en-US" dirty="0" smtClean="0"/>
              <a:t> </a:t>
            </a:r>
            <a:r>
              <a:rPr lang="en-US" sz="2000" dirty="0" err="1"/>
              <a:t>TWh</a:t>
            </a:r>
            <a:r>
              <a:rPr lang="en-US" dirty="0"/>
              <a:t> </a:t>
            </a:r>
            <a:r>
              <a:rPr lang="en-US" dirty="0" smtClean="0"/>
              <a:t>Poland </a:t>
            </a:r>
            <a:r>
              <a:rPr lang="en-US" dirty="0"/>
              <a:t>is 6 energy producer in the European </a:t>
            </a:r>
            <a:r>
              <a:rPr lang="en-US" dirty="0" smtClean="0"/>
              <a:t>Union</a:t>
            </a:r>
            <a:r>
              <a:rPr lang="pl-PL" dirty="0" smtClean="0"/>
              <a:t/>
            </a:r>
            <a:br>
              <a:rPr lang="pl-PL" dirty="0" smtClean="0"/>
            </a:br>
            <a:r>
              <a:rPr lang="pl-PL" dirty="0" smtClean="0"/>
              <a:t/>
            </a:r>
            <a:br>
              <a:rPr lang="pl-PL" dirty="0" smtClean="0"/>
            </a:br>
            <a:endParaRPr lang="pl-PL" dirty="0"/>
          </a:p>
        </p:txBody>
      </p:sp>
      <p:sp>
        <p:nvSpPr>
          <p:cNvPr id="3" name="Tytuł 2"/>
          <p:cNvSpPr>
            <a:spLocks noGrp="1"/>
          </p:cNvSpPr>
          <p:nvPr>
            <p:ph type="title"/>
          </p:nvPr>
        </p:nvSpPr>
        <p:spPr/>
        <p:txBody>
          <a:bodyPr/>
          <a:lstStyle/>
          <a:p>
            <a:r>
              <a:rPr lang="pl-PL" dirty="0" err="1"/>
              <a:t>Annual</a:t>
            </a:r>
            <a:r>
              <a:rPr lang="pl-PL" dirty="0"/>
              <a:t> energy </a:t>
            </a:r>
            <a:r>
              <a:rPr lang="pl-PL" dirty="0" err="1"/>
              <a:t>production</a:t>
            </a:r>
            <a:endParaRPr lang="pl-PL"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3501008"/>
            <a:ext cx="3603625" cy="2779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4780657"/>
            <a:ext cx="3011487" cy="65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ole tekstowe 4"/>
          <p:cNvSpPr txBox="1"/>
          <p:nvPr/>
        </p:nvSpPr>
        <p:spPr>
          <a:xfrm>
            <a:off x="5076056" y="6232266"/>
            <a:ext cx="4427984" cy="646331"/>
          </a:xfrm>
          <a:prstGeom prst="rect">
            <a:avLst/>
          </a:prstGeom>
          <a:noFill/>
        </p:spPr>
        <p:txBody>
          <a:bodyPr wrap="square" rtlCol="0">
            <a:spAutoFit/>
          </a:bodyPr>
          <a:lstStyle/>
          <a:p>
            <a:r>
              <a:rPr lang="en-US" dirty="0"/>
              <a:t>The largest energy producers in the European Union</a:t>
            </a:r>
            <a:endParaRPr lang="pl-PL" dirty="0"/>
          </a:p>
        </p:txBody>
      </p:sp>
    </p:spTree>
    <p:extLst>
      <p:ext uri="{BB962C8B-B14F-4D97-AF65-F5344CB8AC3E}">
        <p14:creationId xmlns:p14="http://schemas.microsoft.com/office/powerpoint/2010/main" xmlns="" val="120046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err="1"/>
              <a:t>Annual</a:t>
            </a:r>
            <a:r>
              <a:rPr lang="pl-PL" dirty="0"/>
              <a:t> </a:t>
            </a:r>
            <a:r>
              <a:rPr lang="pl-PL" dirty="0" err="1"/>
              <a:t>electricity</a:t>
            </a:r>
            <a:r>
              <a:rPr lang="pl-PL" dirty="0"/>
              <a:t> </a:t>
            </a:r>
            <a:r>
              <a:rPr lang="pl-PL" dirty="0" err="1"/>
              <a:t>production</a:t>
            </a:r>
            <a:r>
              <a:rPr lang="pl-PL" dirty="0"/>
              <a:t> [</a:t>
            </a:r>
            <a:r>
              <a:rPr lang="pl-PL" dirty="0" err="1"/>
              <a:t>TWh</a:t>
            </a:r>
            <a:r>
              <a:rPr lang="pl-PL" dirty="0"/>
              <a:t>]</a:t>
            </a:r>
          </a:p>
        </p:txBody>
      </p:sp>
      <p:pic>
        <p:nvPicPr>
          <p:cNvPr id="2050" name="Picture 2"/>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871538" y="3000773"/>
            <a:ext cx="7408862" cy="2799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703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Import and Export</a:t>
            </a:r>
          </a:p>
        </p:txBody>
      </p:sp>
      <p:pic>
        <p:nvPicPr>
          <p:cNvPr id="2049" name="Picture 1"/>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88416" y="2830694"/>
            <a:ext cx="2975106" cy="3139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835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en-US" sz="3600" dirty="0"/>
              <a:t>The structure of primary energy sources used to generate electricity in 2012</a:t>
            </a:r>
            <a:endParaRPr lang="pl-PL" sz="3600" dirty="0"/>
          </a:p>
        </p:txBody>
      </p:sp>
      <p:pic>
        <p:nvPicPr>
          <p:cNvPr id="3073"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2852936"/>
            <a:ext cx="3798137" cy="304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927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en-US" dirty="0"/>
              <a:t>The percentage of each type of power energy</a:t>
            </a:r>
            <a:endParaRPr lang="pl-PL"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750828"/>
            <a:ext cx="4381500" cy="3294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3717032"/>
            <a:ext cx="1479550"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701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bodyPr>
          <a:lstStyle/>
          <a:p>
            <a:r>
              <a:rPr lang="en-US" sz="3200" dirty="0"/>
              <a:t>Over 62% of the energy produced from coal, and more than 32% of the coal. In Poland, the thermal energy dominates.</a:t>
            </a:r>
            <a:endParaRPr lang="pl-PL" sz="3200" dirty="0"/>
          </a:p>
        </p:txBody>
      </p:sp>
      <p:sp>
        <p:nvSpPr>
          <p:cNvPr id="4" name="Symbol zastępczy tekstu 3"/>
          <p:cNvSpPr>
            <a:spLocks noGrp="1"/>
          </p:cNvSpPr>
          <p:nvPr>
            <p:ph type="body" idx="1"/>
          </p:nvPr>
        </p:nvSpPr>
        <p:spPr/>
        <p:txBody>
          <a:bodyPr/>
          <a:lstStyle/>
          <a:p>
            <a:r>
              <a:rPr lang="pl-PL" dirty="0"/>
              <a:t>Coal mine KWK Bytom</a:t>
            </a:r>
          </a:p>
        </p:txBody>
      </p:sp>
      <p:pic>
        <p:nvPicPr>
          <p:cNvPr id="8" name="Symbol zastępczy zawartości 7"/>
          <p:cNvPicPr>
            <a:picLocks noGrp="1" noChangeAspect="1"/>
          </p:cNvPicPr>
          <p:nvPr>
            <p:ph sz="half" idx="2"/>
          </p:nvPr>
        </p:nvPicPr>
        <p:blipFill>
          <a:blip r:embed="rId2" cstate="print">
            <a:extLst>
              <a:ext uri="{BEBA8EAE-BF5A-486C-A8C5-ECC9F3942E4B}">
                <a14:imgProps xmlns:a14="http://schemas.microsoft.com/office/drawing/2010/main" xmlns="">
                  <a14:imgLayer r:embed="rId3">
                    <a14:imgEffect>
                      <a14:sharpenSoften amount="40000"/>
                    </a14:imgEffect>
                  </a14:imgLayer>
                </a14:imgProps>
              </a:ext>
              <a:ext uri="{28A0092B-C50C-407E-A947-70E740481C1C}">
                <a14:useLocalDpi xmlns:a14="http://schemas.microsoft.com/office/drawing/2010/main" xmlns="" val="0"/>
              </a:ext>
            </a:extLst>
          </a:blip>
          <a:stretch>
            <a:fillRect/>
          </a:stretch>
        </p:blipFill>
        <p:spPr>
          <a:xfrm>
            <a:off x="682625" y="3510756"/>
            <a:ext cx="3810000" cy="2533650"/>
          </a:xfrm>
        </p:spPr>
      </p:pic>
      <p:sp>
        <p:nvSpPr>
          <p:cNvPr id="6" name="Symbol zastępczy tekstu 5"/>
          <p:cNvSpPr>
            <a:spLocks noGrp="1"/>
          </p:cNvSpPr>
          <p:nvPr>
            <p:ph type="body" sz="quarter" idx="3"/>
          </p:nvPr>
        </p:nvSpPr>
        <p:spPr/>
        <p:txBody>
          <a:bodyPr>
            <a:normAutofit fontScale="92500" lnSpcReduction="20000"/>
          </a:bodyPr>
          <a:lstStyle/>
          <a:p>
            <a:r>
              <a:rPr lang="en-US" dirty="0"/>
              <a:t>Electric power plant in </a:t>
            </a:r>
            <a:r>
              <a:rPr lang="en-US" dirty="0" smtClean="0"/>
              <a:t>Łazisk</a:t>
            </a:r>
            <a:r>
              <a:rPr lang="pl-PL" dirty="0" smtClean="0"/>
              <a:t>ach Górnych</a:t>
            </a:r>
            <a:endParaRPr lang="pl-PL" dirty="0"/>
          </a:p>
        </p:txBody>
      </p:sp>
      <p:pic>
        <p:nvPicPr>
          <p:cNvPr id="9" name="Symbol zastępczy zawartości 8"/>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644008" y="3501008"/>
            <a:ext cx="3822700" cy="2559352"/>
          </a:xfrm>
        </p:spPr>
      </p:pic>
    </p:spTree>
    <p:extLst>
      <p:ext uri="{BB962C8B-B14F-4D97-AF65-F5344CB8AC3E}">
        <p14:creationId xmlns:p14="http://schemas.microsoft.com/office/powerpoint/2010/main" xmlns="" val="287712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420888"/>
            <a:ext cx="7408333" cy="3450696"/>
          </a:xfrm>
        </p:spPr>
        <p:txBody>
          <a:bodyPr>
            <a:normAutofit/>
          </a:bodyPr>
          <a:lstStyle/>
          <a:p>
            <a:r>
              <a:rPr lang="en-US" sz="2000" dirty="0" smtClean="0"/>
              <a:t>In Poland, dominated by thermal energy, which produces a large amount of CO2. The result is that increasing the greenhouse effect and the ozone hole is growing. Our country must adapt to the rules of the European Union and reduce the emission of CO2 to a minimum, because in Poland should start with the development of wind energy, because we are good and favorable, as many as 70% of the country.</a:t>
            </a:r>
            <a:endParaRPr lang="pl-PL" sz="2000" dirty="0"/>
          </a:p>
        </p:txBody>
      </p:sp>
      <p:sp>
        <p:nvSpPr>
          <p:cNvPr id="3" name="Tytuł 2"/>
          <p:cNvSpPr>
            <a:spLocks noGrp="1"/>
          </p:cNvSpPr>
          <p:nvPr>
            <p:ph type="title"/>
          </p:nvPr>
        </p:nvSpPr>
        <p:spPr/>
        <p:txBody>
          <a:bodyPr/>
          <a:lstStyle/>
          <a:p>
            <a:r>
              <a:rPr lang="en-US" dirty="0"/>
              <a:t>Polish energy in the future</a:t>
            </a:r>
            <a:endParaRPr lang="pl-P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293096"/>
            <a:ext cx="2736850"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ole tekstowe 4"/>
          <p:cNvSpPr txBox="1"/>
          <p:nvPr/>
        </p:nvSpPr>
        <p:spPr>
          <a:xfrm>
            <a:off x="5940152" y="6347321"/>
            <a:ext cx="2736850" cy="369332"/>
          </a:xfrm>
          <a:prstGeom prst="rect">
            <a:avLst/>
          </a:prstGeom>
          <a:noFill/>
        </p:spPr>
        <p:txBody>
          <a:bodyPr wrap="square" rtlCol="0">
            <a:spAutoFit/>
          </a:bodyPr>
          <a:lstStyle/>
          <a:p>
            <a:pPr algn="ctr"/>
            <a:r>
              <a:rPr lang="pl-PL" b="1" dirty="0" smtClean="0"/>
              <a:t>Wind </a:t>
            </a:r>
            <a:r>
              <a:rPr lang="pl-PL" b="1" dirty="0" err="1" smtClean="0"/>
              <a:t>turbines</a:t>
            </a:r>
            <a:endParaRPr lang="pl-PL" b="1" dirty="0"/>
          </a:p>
        </p:txBody>
      </p:sp>
    </p:spTree>
    <p:extLst>
      <p:ext uri="{BB962C8B-B14F-4D97-AF65-F5344CB8AC3E}">
        <p14:creationId xmlns:p14="http://schemas.microsoft.com/office/powerpoint/2010/main" xmlns="" val="13406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r>
              <a:rPr lang="pl-PL" dirty="0">
                <a:hlinkClick r:id="rId2"/>
              </a:rPr>
              <a:t>http://</a:t>
            </a:r>
            <a:r>
              <a:rPr lang="pl-PL" dirty="0" smtClean="0">
                <a:hlinkClick r:id="rId2"/>
              </a:rPr>
              <a:t>www.ptpiree.pl/index.php?d=5&amp;s=liczen_2010#ad4</a:t>
            </a:r>
            <a:r>
              <a:rPr lang="pl-PL" dirty="0"/>
              <a:t/>
            </a:r>
            <a:br>
              <a:rPr lang="pl-PL" dirty="0"/>
            </a:br>
            <a:r>
              <a:rPr lang="pl-PL" dirty="0"/>
              <a:t/>
            </a:r>
            <a:br>
              <a:rPr lang="pl-PL" dirty="0"/>
            </a:br>
            <a:r>
              <a:rPr lang="pl-PL" dirty="0">
                <a:hlinkClick r:id="rId3"/>
              </a:rPr>
              <a:t>http://www.enerad.pl/index/?</a:t>
            </a:r>
            <a:r>
              <a:rPr lang="pl-PL" dirty="0" smtClean="0">
                <a:hlinkClick r:id="rId3"/>
              </a:rPr>
              <a:t>id=6364d3f0f495b6ab9dcf8d3b5c6e0b01</a:t>
            </a:r>
            <a:r>
              <a:rPr lang="pl-PL" dirty="0"/>
              <a:t/>
            </a:r>
            <a:br>
              <a:rPr lang="pl-PL" dirty="0"/>
            </a:br>
            <a:r>
              <a:rPr lang="pl-PL" dirty="0" smtClean="0"/>
              <a:t/>
            </a:r>
            <a:br>
              <a:rPr lang="pl-PL" dirty="0" smtClean="0"/>
            </a:br>
            <a:r>
              <a:rPr lang="pl-PL" dirty="0" smtClean="0">
                <a:hlinkClick r:id="rId4"/>
              </a:rPr>
              <a:t>http</a:t>
            </a:r>
            <a:r>
              <a:rPr lang="pl-PL" dirty="0">
                <a:hlinkClick r:id="rId4"/>
              </a:rPr>
              <a:t>://</a:t>
            </a:r>
            <a:r>
              <a:rPr lang="pl-PL" dirty="0" smtClean="0">
                <a:hlinkClick r:id="rId4"/>
              </a:rPr>
              <a:t>www.czysta-energia.ovh.org/wiatr.html</a:t>
            </a:r>
            <a:r>
              <a:rPr lang="pl-PL" dirty="0"/>
              <a:t/>
            </a:r>
            <a:br>
              <a:rPr lang="pl-PL" dirty="0"/>
            </a:br>
            <a:r>
              <a:rPr lang="pl-PL" dirty="0"/>
              <a:t/>
            </a:r>
            <a:br>
              <a:rPr lang="pl-PL" dirty="0"/>
            </a:br>
            <a:r>
              <a:rPr lang="pl-PL" dirty="0">
                <a:hlinkClick r:id="rId5"/>
              </a:rPr>
              <a:t>http://www.ekogroup.info/6044/polskie-kopalnie-beda-mogly-liczyc-na-pomoc-publiczna</a:t>
            </a:r>
            <a:r>
              <a:rPr lang="pl-PL" dirty="0" smtClean="0">
                <a:hlinkClick r:id="rId5"/>
              </a:rPr>
              <a:t>/</a:t>
            </a:r>
            <a:r>
              <a:rPr lang="pl-PL" dirty="0"/>
              <a:t/>
            </a:r>
            <a:br>
              <a:rPr lang="pl-PL" dirty="0"/>
            </a:br>
            <a:r>
              <a:rPr lang="pl-PL" dirty="0">
                <a:hlinkClick r:id="rId6"/>
              </a:rPr>
              <a:t/>
            </a:r>
            <a:br>
              <a:rPr lang="pl-PL" dirty="0">
                <a:hlinkClick r:id="rId6"/>
              </a:rPr>
            </a:br>
            <a:r>
              <a:rPr lang="pl-PL" dirty="0">
                <a:hlinkClick r:id="rId6"/>
              </a:rPr>
              <a:t>http://www.rynekinfrastruktury.pl/artykul/index/art/11651/id/63</a:t>
            </a:r>
            <a:r>
              <a:rPr lang="pl-PL" dirty="0"/>
              <a:t/>
            </a:r>
            <a:br>
              <a:rPr lang="pl-PL" dirty="0"/>
            </a:br>
            <a:r>
              <a:rPr lang="pl-PL" dirty="0"/>
              <a:t/>
            </a:r>
            <a:br>
              <a:rPr lang="pl-PL" dirty="0"/>
            </a:br>
            <a:r>
              <a:rPr lang="pl-PL" dirty="0" err="1" smtClean="0"/>
              <a:t>Search</a:t>
            </a:r>
            <a:r>
              <a:rPr lang="pl-PL" dirty="0" smtClean="0"/>
              <a:t>: </a:t>
            </a:r>
            <a:r>
              <a:rPr lang="pl-PL" dirty="0" smtClean="0">
                <a:hlinkClick r:id="rId7"/>
              </a:rPr>
              <a:t>www.google.pl</a:t>
            </a:r>
            <a:endParaRPr lang="pl-PL" dirty="0"/>
          </a:p>
        </p:txBody>
      </p:sp>
      <p:sp>
        <p:nvSpPr>
          <p:cNvPr id="3" name="Tytuł 2"/>
          <p:cNvSpPr>
            <a:spLocks noGrp="1"/>
          </p:cNvSpPr>
          <p:nvPr>
            <p:ph type="title"/>
          </p:nvPr>
        </p:nvSpPr>
        <p:spPr/>
        <p:txBody>
          <a:bodyPr/>
          <a:lstStyle/>
          <a:p>
            <a:r>
              <a:rPr lang="pl-PL" dirty="0" err="1" smtClean="0"/>
              <a:t>Biography</a:t>
            </a:r>
            <a:endParaRPr lang="pl-PL" dirty="0"/>
          </a:p>
        </p:txBody>
      </p:sp>
    </p:spTree>
    <p:extLst>
      <p:ext uri="{BB962C8B-B14F-4D97-AF65-F5344CB8AC3E}">
        <p14:creationId xmlns:p14="http://schemas.microsoft.com/office/powerpoint/2010/main" xmlns="" val="2372467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105</TotalTime>
  <Words>191</Words>
  <Application>Microsoft Office PowerPoint</Application>
  <PresentationFormat>Pokaz na ekranie (4:3)</PresentationFormat>
  <Paragraphs>17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Kształt fali</vt:lpstr>
      <vt:lpstr>Polish energy balance</vt:lpstr>
      <vt:lpstr>Annual energy production</vt:lpstr>
      <vt:lpstr>Annual electricity production [TWh]</vt:lpstr>
      <vt:lpstr>Import and Export</vt:lpstr>
      <vt:lpstr>The structure of primary energy sources used to generate electricity in 2012</vt:lpstr>
      <vt:lpstr>The percentage of each type of power energy</vt:lpstr>
      <vt:lpstr>Over 62% of the energy produced from coal, and more than 32% of the coal. In Poland, the thermal energy dominates.</vt:lpstr>
      <vt:lpstr>Polish energy in the future</vt:lpstr>
      <vt:lpstr>Biography</vt:lpstr>
      <vt:lpstr>Performed: Dominika Gajda and Monika Kaźmierczak 2c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energy balance</dc:title>
  <dc:creator>acer</dc:creator>
  <cp:lastModifiedBy>Your User Name</cp:lastModifiedBy>
  <cp:revision>15</cp:revision>
  <dcterms:created xsi:type="dcterms:W3CDTF">2013-01-16T11:56:38Z</dcterms:created>
  <dcterms:modified xsi:type="dcterms:W3CDTF">2013-04-04T09:21:15Z</dcterms:modified>
</cp:coreProperties>
</file>