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42" d="100"/>
          <a:sy n="42" d="100"/>
        </p:scale>
        <p:origin x="-6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D880-A88A-46BE-8256-C828F38D3618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0FA-E4C1-448A-A525-C4CED27BE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D880-A88A-46BE-8256-C828F38D3618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0FA-E4C1-448A-A525-C4CED27BE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D880-A88A-46BE-8256-C828F38D3618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0FA-E4C1-448A-A525-C4CED27BE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D880-A88A-46BE-8256-C828F38D3618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0FA-E4C1-448A-A525-C4CED27BE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D880-A88A-46BE-8256-C828F38D3618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0FA-E4C1-448A-A525-C4CED27BE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D880-A88A-46BE-8256-C828F38D3618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0FA-E4C1-448A-A525-C4CED27BE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D880-A88A-46BE-8256-C828F38D3618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0FA-E4C1-448A-A525-C4CED27BE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D880-A88A-46BE-8256-C828F38D3618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0FA-E4C1-448A-A525-C4CED27BE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D880-A88A-46BE-8256-C828F38D3618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0FA-E4C1-448A-A525-C4CED27BE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D880-A88A-46BE-8256-C828F38D3618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0FA-E4C1-448A-A525-C4CED27BE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D880-A88A-46BE-8256-C828F38D3618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0FA-E4C1-448A-A525-C4CED27BE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D880-A88A-46BE-8256-C828F38D3618}" type="datetimeFigureOut">
              <a:rPr lang="pl-PL" smtClean="0"/>
              <a:pPr/>
              <a:t>2013-06-20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5D0FA-E4C1-448A-A525-C4CED27BE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Jadwiga\Pulpit\big_energetyka-wiatrow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57290" y="2714620"/>
            <a:ext cx="6315092" cy="1100144"/>
          </a:xfrm>
        </p:spPr>
        <p:txBody>
          <a:bodyPr>
            <a:normAutofit/>
          </a:bodyPr>
          <a:lstStyle/>
          <a:p>
            <a:r>
              <a:rPr lang="pl-PL" sz="5400" dirty="0" smtClean="0"/>
              <a:t>Energia wiatrowa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43636" y="5000636"/>
            <a:ext cx="2628896" cy="1209668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tx1"/>
                </a:solidFill>
              </a:rPr>
              <a:t>Krzysztof Pyka </a:t>
            </a:r>
          </a:p>
          <a:p>
            <a:r>
              <a:rPr lang="pl-PL" sz="2000" dirty="0" err="1" smtClean="0">
                <a:solidFill>
                  <a:schemeClr val="tx1"/>
                </a:solidFill>
              </a:rPr>
              <a:t>Kl</a:t>
            </a:r>
            <a:r>
              <a:rPr lang="pl-PL" sz="2000" dirty="0" smtClean="0">
                <a:solidFill>
                  <a:schemeClr val="tx1"/>
                </a:solidFill>
              </a:rPr>
              <a:t> 1 W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Jadwiga\Pulpit\big_energetyka-wiatrow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357158" y="2500306"/>
            <a:ext cx="8501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nergia kinetyczna przemieszczających się mas powietrza, zaliczana do odnawialnych źródeł energii. Jest przekształcana w energię elektryczną za pomocą turbin wiatrowych, jak również wykorzystywana jako energia mechaniczna w wiatrakach i pompach wiatrowych, oraz jako źródło napędu w jachtach żaglowych. </a:t>
            </a:r>
            <a:endParaRPr lang="pl-P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14348" y="642918"/>
            <a:ext cx="8057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 to jest </a:t>
            </a:r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energia wiatrowa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Jadwiga\Pulpit\big_energetyka-wiatrow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500034" y="1857364"/>
            <a:ext cx="8143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Najstarszym znanym wykorzystaniem energii wiatru są łodzie żaglowe. Wiadomo, że były używane już w Starożytnym Egipcie około 3200 lat p.n.e. Pierwsze wzmianki o wiatrakach znajdują się w Kodeksie Hammurabiego spisanym w XVIII wieku p.n.e. Wiatraki te miały służyć do pompowania wody i melioracji pól. Najstarsze znane projekty wiatraków pochodzą z prac </a:t>
            </a:r>
            <a:r>
              <a:rPr lang="pl-PL" dirty="0" err="1" smtClean="0">
                <a:solidFill>
                  <a:schemeClr val="bg1">
                    <a:lumMod val="85000"/>
                  </a:schemeClr>
                </a:solidFill>
              </a:rPr>
              <a:t>Herona</a:t>
            </a:r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 z Aleksandrii z pierwszego wieku naszej ery. Wiatraki te miały pionową oś obrotu. Pierwsze wiatraki o poziomej osi obrotu, czyli takiej jaka jest obecnie najpopularniejsza, pojawiły się w Europie w XII wieku. Pierwszym zapisem dotyczącym wiatraków na ziemiach polskich jest zezwolenie zakonnikom z Białego Buku na jego budowę wydane przez księcia Wisława z Rugii w 1271 roku.</a:t>
            </a:r>
            <a:endParaRPr lang="pl-P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14546" y="785794"/>
            <a:ext cx="4401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Krótka historia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Documents and Settings\Jadwiga\Pulpit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572008"/>
            <a:ext cx="3062295" cy="192610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Jadwiga\Pulpit\big_energetyka-wiatrow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500034" y="4429132"/>
            <a:ext cx="4857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Od początku XXI wieku energetyka wiatrowa rozwija się w tempie 20–30% rocznie. Moc elektrowni wiatrowych wybudowanych do 2000 roku wynosiła 18 GW, do 2005 roku wynosiła 59 GW, a do 2010 roku wynosiła 199 GW. W 2011 roku całkowita moc elektrowni wiatrowych wynosiła 239 GW, w 2012 wynosiła 282 GW.</a:t>
            </a:r>
            <a:endParaRPr lang="pl-PL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074" name="Picture 2" descr="C:\Documents and Settings\Jadwiga\Pulpit\GlobalWindPowerCumulativeCapacit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2079" y="1214422"/>
            <a:ext cx="6091921" cy="3135974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142976" y="285728"/>
            <a:ext cx="6257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Energetyka wiatrowa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Jadwiga\Pulpit\big_energetyka-wiatrow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Jadwiga\Pulpit\88e527dd12512fad0e40de5775cf47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14488"/>
            <a:ext cx="3824875" cy="533401"/>
          </a:xfrm>
          <a:prstGeom prst="rect">
            <a:avLst/>
          </a:prstGeom>
          <a:noFill/>
        </p:spPr>
      </p:pic>
      <p:pic>
        <p:nvPicPr>
          <p:cNvPr id="2052" name="Picture 4" descr="C:\Documents and Settings\Jadwiga\Pulpit\e614b7ee2978e2743abed22163f3843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000504"/>
            <a:ext cx="2500330" cy="765027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714348" y="5714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Energia kinetyczna powietrza przelatującego przez powierzchnię A w czasie t określa się wzorem:</a:t>
            </a:r>
          </a:p>
        </p:txBody>
      </p:sp>
      <p:sp>
        <p:nvSpPr>
          <p:cNvPr id="7" name="Prostokąt 6"/>
          <p:cNvSpPr/>
          <p:nvPr/>
        </p:nvSpPr>
        <p:spPr>
          <a:xfrm>
            <a:off x="500034" y="2786058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gdzie v to prędkość wiatru a ρ to gęstość powietrza. </a:t>
            </a:r>
            <a:r>
              <a:rPr lang="pl-PL" dirty="0" err="1" smtClean="0">
                <a:solidFill>
                  <a:schemeClr val="bg1">
                    <a:lumMod val="85000"/>
                  </a:schemeClr>
                </a:solidFill>
              </a:rPr>
              <a:t>Avt</a:t>
            </a:r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 określa objętość powietrza przelatującego przez powierzchnię A, </a:t>
            </a:r>
            <a:r>
              <a:rPr lang="pl-PL" dirty="0" err="1" smtClean="0">
                <a:solidFill>
                  <a:schemeClr val="bg1">
                    <a:lumMod val="85000"/>
                  </a:schemeClr>
                </a:solidFill>
              </a:rPr>
              <a:t>Avtρ</a:t>
            </a:r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 jego masę. Powierzchniowa gęstość mocy, czyli energia na jednostkę czasu i powierzchni, określa się wzorem</a:t>
            </a:r>
          </a:p>
        </p:txBody>
      </p:sp>
      <p:sp>
        <p:nvSpPr>
          <p:cNvPr id="8" name="Prostokąt 7"/>
          <p:cNvSpPr/>
          <p:nvPr/>
        </p:nvSpPr>
        <p:spPr>
          <a:xfrm>
            <a:off x="3428992" y="4929198"/>
            <a:ext cx="5429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Moc ta jest więc zależna od trzeciej potęgi prędkości, co oznacza że wiatr o dwukrotnie większej prędkości może dostarczyć ośmiokrotnie więcej mocy. Dlatego lokalizacja turbin wiatrowych w miejscach gdzie wieją silne wiatry ma kluczowe znaczenie dla ich efektywności.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5214942" y="285728"/>
            <a:ext cx="3279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Cos z fizyki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Jadwiga\Pulpit\big_energetyka-wiatrow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285720" y="1714488"/>
            <a:ext cx="83582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Najpowszechniej stosowanym urządzeniem do produkcji energii elektrycznej z energii wiatru jest turbina wiatrowa, stanowiąca główny element elektrowni wiatrowej. Turbina składa się z wirnika zamontowanego na wysokiej wieży i połączonego z generatorem prądu. Ponieważ wiatry wiejące przy powierzchni Ziemi mają zwykle niewielką prędkość, moc generowanego prądu można zwiększać zarówno zwiększając średnicę wirnika jak i wysokość wieży. Ograniczeniem jest wytrzymałość materiałów, z których zbudowana jest turbina. Największe współcześnie budowane turbiny mają wirniki o średnicy 164 metrów zamontowane na wieży o wysokości 187 metrów i umożliwiają wytwarzanie 7 MW mocy.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35716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Produkcja energii elektrycznej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Jadwiga\Pulpit\big_energetyka-wiatrow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928662" y="1571612"/>
            <a:ext cx="75724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Źródłem energii kinetycznej wiatru jest energia światła słonecznego. Ponieważ Ziemia jest ogrzewana nierównomiernie, a lądy nagrzewają się (i stygną) szybciej niż morza, na Ziemi cały czas tworzą się różnice temperatur. Wywołuje to prądy konwekcyjne w atmosferze, różnice ciśnień i cyrkulację powietrza. Szacuje się, że około 1% energii słonecznej docierającej do powierzchni Ziemi przekształca się w energię wiatrów, co oznacza, że sumaryczna ich moc może sięgać 900 TW. Większość tej mocy należy do wiatrów wiejących na dużych wysokościach i nad oceanami. Ilość mocy jaka może być praktycznie wykorzystana jest szacowana, w zależności od metodologii, od 18 do 170 TW. Dla porównania, całkowite zapotrzebowanie </a:t>
            </a:r>
            <a:r>
              <a:rPr lang="pl-PL" dirty="0" err="1" smtClean="0">
                <a:solidFill>
                  <a:schemeClr val="bg1">
                    <a:lumMod val="85000"/>
                  </a:schemeClr>
                </a:solidFill>
              </a:rPr>
              <a:t>mocowe</a:t>
            </a:r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 ludzkości to 15–18 TW.</a:t>
            </a:r>
            <a:endParaRPr lang="pl-P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571604" y="571480"/>
            <a:ext cx="5653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Dostępność energii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Jadwiga\Pulpit\big_energetyka-wiatrow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785918" y="2857496"/>
            <a:ext cx="5556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Dziękuję za uwagę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562</Words>
  <Application>Microsoft Office PowerPoint</Application>
  <PresentationFormat>Pokaz na ekranie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Energia wiatrowa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 wiatrowa</dc:title>
  <dc:creator>Domek</dc:creator>
  <cp:lastModifiedBy>Domek</cp:lastModifiedBy>
  <cp:revision>7</cp:revision>
  <dcterms:created xsi:type="dcterms:W3CDTF">2013-06-20T14:07:50Z</dcterms:created>
  <dcterms:modified xsi:type="dcterms:W3CDTF">2013-06-20T15:11:49Z</dcterms:modified>
</cp:coreProperties>
</file>