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0"/>
  </p:notesMasterIdLst>
  <p:handoutMasterIdLst>
    <p:handoutMasterId r:id="rId11"/>
  </p:handout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10080625" cy="7559675" type="screen4x3"/>
  <p:notesSz cx="7559675" cy="10691813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-108" y="-384"/>
      </p:cViewPr>
      <p:guideLst>
        <p:guide orient="horz" pos="2381"/>
        <p:guide pos="317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t" anchorCtr="0" compatLnSpc="0"/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14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3" name="Symbol zastępczy daty 2"/>
          <p:cNvSpPr txBox="1">
            <a:spLocks noGrp="1"/>
          </p:cNvSpPr>
          <p:nvPr>
            <p:ph type="dt" sz="quarter" idx="1"/>
          </p:nvPr>
        </p:nvSpPr>
        <p:spPr>
          <a:xfrm>
            <a:off x="4278962" y="0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t" anchorCtr="0" compatLnSpc="0"/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14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4" name="Symbol zastępczy stopki 3"/>
          <p:cNvSpPr txBox="1">
            <a:spLocks noGrp="1"/>
          </p:cNvSpPr>
          <p:nvPr>
            <p:ph type="ftr" sz="quarter" idx="2"/>
          </p:nvPr>
        </p:nvSpPr>
        <p:spPr>
          <a:xfrm>
            <a:off x="0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b" anchorCtr="0" compatLnSpc="0"/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14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5" name="Symbol zastępczy numeru slajdu 4"/>
          <p:cNvSpPr txBox="1">
            <a:spLocks noGrp="1"/>
          </p:cNvSpPr>
          <p:nvPr>
            <p:ph type="sldNum" sz="quarter" idx="3"/>
          </p:nvPr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b" anchorCtr="0" compatLnSpc="0"/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10006726-0279-4B66-A3ED-9695BAFC6887}" type="slidenum">
              <a:t>‹#›</a:t>
            </a:fld>
            <a:endParaRPr lang="pl-PL" sz="14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Microsoft YaHei" pitchFamily="2"/>
              <a:cs typeface="Mangal" pitchFamily="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 idx="2"/>
          </p:nvPr>
        </p:nvSpPr>
        <p:spPr>
          <a:xfrm>
            <a:off x="1107000" y="812517"/>
            <a:ext cx="5345280" cy="4008958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Symbol zastępczy notatek 2"/>
          <p:cNvSpPr txBox="1">
            <a:spLocks noGrp="1"/>
          </p:cNvSpPr>
          <p:nvPr>
            <p:ph type="body" sz="quarter" idx="3"/>
          </p:nvPr>
        </p:nvSpPr>
        <p:spPr>
          <a:xfrm>
            <a:off x="755998" y="5078522"/>
            <a:ext cx="6047640" cy="4811042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/>
          <a:lstStyle/>
          <a:p>
            <a:pPr lvl="0"/>
            <a:endParaRPr lang="pl-PL"/>
          </a:p>
        </p:txBody>
      </p:sp>
      <p:sp>
        <p:nvSpPr>
          <p:cNvPr id="4" name="Symbol zastępczy nagłówka 3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/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pl-PL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pl-PL"/>
          </a:p>
        </p:txBody>
      </p:sp>
      <p:sp>
        <p:nvSpPr>
          <p:cNvPr id="5" name="Symbol zastępczy daty 4"/>
          <p:cNvSpPr txBox="1">
            <a:spLocks noGrp="1"/>
          </p:cNvSpPr>
          <p:nvPr>
            <p:ph type="dt" idx="1"/>
          </p:nvPr>
        </p:nvSpPr>
        <p:spPr>
          <a:xfrm>
            <a:off x="4278962" y="0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/>
          <a:lstStyle>
            <a:lvl1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pl-PL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pl-PL"/>
          </a:p>
        </p:txBody>
      </p:sp>
      <p:sp>
        <p:nvSpPr>
          <p:cNvPr id="6" name="Symbol zastępczy stopki 5"/>
          <p:cNvSpPr txBox="1">
            <a:spLocks noGrp="1"/>
          </p:cNvSpPr>
          <p:nvPr>
            <p:ph type="ftr" sz="quarter" idx="4"/>
          </p:nvPr>
        </p:nvSpPr>
        <p:spPr>
          <a:xfrm>
            <a:off x="0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/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pl-PL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pl-PL"/>
          </a:p>
        </p:txBody>
      </p:sp>
      <p:sp>
        <p:nvSpPr>
          <p:cNvPr id="7" name="Symbol zastępczy numeru slajdu 6"/>
          <p:cNvSpPr txBox="1">
            <a:spLocks noGrp="1"/>
          </p:cNvSpPr>
          <p:nvPr>
            <p:ph type="sldNum" sz="quarter" idx="5"/>
          </p:nvPr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/>
          <a:lstStyle>
            <a:lvl1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pl-PL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1C0B51F7-08EF-45E8-AA9C-2B0B89C7D17D}" type="slidenum"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215999" marR="0" lvl="0" indent="-215999" defTabSz="914400" rtl="0" fontAlgn="auto" hangingPunct="0">
      <a:lnSpc>
        <a:spcPct val="100000"/>
      </a:lnSpc>
      <a:spcBef>
        <a:spcPts val="0"/>
      </a:spcBef>
      <a:spcAft>
        <a:spcPts val="0"/>
      </a:spcAft>
      <a:buNone/>
      <a:tabLst/>
      <a:defRPr lang="pl-PL" sz="2000" b="0" i="0" u="none" strike="noStrike" kern="1200" cap="none" spc="0" baseline="0">
        <a:solidFill>
          <a:srgbClr val="000000"/>
        </a:solidFill>
        <a:uFillTx/>
        <a:latin typeface="Arial" pitchFamily="18"/>
        <a:ea typeface="Microsoft YaHei" pitchFamily="2"/>
        <a:cs typeface="Mangal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1312922" y="1027081"/>
            <a:ext cx="4934157" cy="3700796"/>
          </a:xfrm>
          <a:solidFill>
            <a:srgbClr val="CFE7F5"/>
          </a:solidFill>
          <a:ln w="25402">
            <a:solidFill>
              <a:srgbClr val="808080"/>
            </a:solidFill>
            <a:prstDash val="solid"/>
          </a:ln>
        </p:spPr>
      </p:sp>
      <p:sp>
        <p:nvSpPr>
          <p:cNvPr id="3" name="Symbol zastępczy notatek 2"/>
          <p:cNvSpPr txBox="1">
            <a:spLocks noGrp="1"/>
          </p:cNvSpPr>
          <p:nvPr>
            <p:ph type="body" sz="quarter" idx="1"/>
          </p:nvPr>
        </p:nvSpPr>
        <p:spPr>
          <a:xfrm>
            <a:off x="1169636" y="5086798"/>
            <a:ext cx="5226481" cy="4107603"/>
          </a:xfrm>
        </p:spPr>
        <p:txBody>
          <a:bodyPr>
            <a:spAutoFit/>
          </a:bodyPr>
          <a:lstStyle/>
          <a:p>
            <a:endParaRPr lang="pl-P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1312922" y="1027081"/>
            <a:ext cx="4934157" cy="3700796"/>
          </a:xfrm>
          <a:solidFill>
            <a:srgbClr val="CFE7F5"/>
          </a:solidFill>
          <a:ln w="25402">
            <a:solidFill>
              <a:srgbClr val="808080"/>
            </a:solidFill>
            <a:prstDash val="solid"/>
          </a:ln>
        </p:spPr>
      </p:sp>
      <p:sp>
        <p:nvSpPr>
          <p:cNvPr id="3" name="Symbol zastępczy notatek 2"/>
          <p:cNvSpPr txBox="1">
            <a:spLocks noGrp="1"/>
          </p:cNvSpPr>
          <p:nvPr>
            <p:ph type="body" sz="quarter" idx="1"/>
          </p:nvPr>
        </p:nvSpPr>
        <p:spPr>
          <a:xfrm>
            <a:off x="1169636" y="5086798"/>
            <a:ext cx="5226481" cy="4107603"/>
          </a:xfrm>
        </p:spPr>
        <p:txBody>
          <a:bodyPr/>
          <a:lstStyle/>
          <a:p>
            <a:endParaRPr lang="pl-P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1312922" y="1027081"/>
            <a:ext cx="4934157" cy="3700796"/>
          </a:xfrm>
          <a:solidFill>
            <a:srgbClr val="CFE7F5"/>
          </a:solidFill>
          <a:ln w="25402">
            <a:solidFill>
              <a:srgbClr val="808080"/>
            </a:solidFill>
            <a:prstDash val="solid"/>
          </a:ln>
        </p:spPr>
      </p:sp>
      <p:sp>
        <p:nvSpPr>
          <p:cNvPr id="3" name="Symbol zastępczy notatek 2"/>
          <p:cNvSpPr txBox="1">
            <a:spLocks noGrp="1"/>
          </p:cNvSpPr>
          <p:nvPr>
            <p:ph type="body" sz="quarter" idx="1"/>
          </p:nvPr>
        </p:nvSpPr>
        <p:spPr>
          <a:xfrm>
            <a:off x="1169636" y="5086798"/>
            <a:ext cx="5226481" cy="4107603"/>
          </a:xfrm>
        </p:spPr>
        <p:txBody>
          <a:bodyPr/>
          <a:lstStyle/>
          <a:p>
            <a:endParaRPr lang="pl-PL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1312922" y="1027081"/>
            <a:ext cx="4934157" cy="3700796"/>
          </a:xfrm>
          <a:solidFill>
            <a:srgbClr val="CFE7F5"/>
          </a:solidFill>
          <a:ln w="25402">
            <a:solidFill>
              <a:srgbClr val="808080"/>
            </a:solidFill>
            <a:prstDash val="solid"/>
          </a:ln>
        </p:spPr>
      </p:sp>
      <p:sp>
        <p:nvSpPr>
          <p:cNvPr id="3" name="Symbol zastępczy notatek 2"/>
          <p:cNvSpPr txBox="1">
            <a:spLocks noGrp="1"/>
          </p:cNvSpPr>
          <p:nvPr>
            <p:ph type="body" sz="quarter" idx="1"/>
          </p:nvPr>
        </p:nvSpPr>
        <p:spPr>
          <a:xfrm>
            <a:off x="1169636" y="5086798"/>
            <a:ext cx="5226481" cy="4107603"/>
          </a:xfrm>
        </p:spPr>
        <p:txBody>
          <a:bodyPr/>
          <a:lstStyle/>
          <a:p>
            <a:endParaRPr lang="pl-PL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1312922" y="1027081"/>
            <a:ext cx="4934157" cy="3700796"/>
          </a:xfrm>
          <a:solidFill>
            <a:srgbClr val="CFE7F5"/>
          </a:solidFill>
          <a:ln w="25402">
            <a:solidFill>
              <a:srgbClr val="808080"/>
            </a:solidFill>
            <a:prstDash val="solid"/>
          </a:ln>
        </p:spPr>
      </p:sp>
      <p:sp>
        <p:nvSpPr>
          <p:cNvPr id="3" name="Symbol zastępczy notatek 2"/>
          <p:cNvSpPr txBox="1">
            <a:spLocks noGrp="1"/>
          </p:cNvSpPr>
          <p:nvPr>
            <p:ph type="body" sz="quarter" idx="1"/>
          </p:nvPr>
        </p:nvSpPr>
        <p:spPr>
          <a:xfrm>
            <a:off x="1169636" y="5086798"/>
            <a:ext cx="5226481" cy="4107603"/>
          </a:xfrm>
        </p:spPr>
        <p:txBody>
          <a:bodyPr/>
          <a:lstStyle/>
          <a:p>
            <a:endParaRPr lang="pl-PL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1312922" y="1027081"/>
            <a:ext cx="4934157" cy="3700796"/>
          </a:xfrm>
          <a:solidFill>
            <a:srgbClr val="CFE7F5"/>
          </a:solidFill>
          <a:ln w="25402">
            <a:solidFill>
              <a:srgbClr val="808080"/>
            </a:solidFill>
            <a:prstDash val="solid"/>
          </a:ln>
        </p:spPr>
      </p:sp>
      <p:sp>
        <p:nvSpPr>
          <p:cNvPr id="3" name="Symbol zastępczy notatek 2"/>
          <p:cNvSpPr txBox="1">
            <a:spLocks noGrp="1"/>
          </p:cNvSpPr>
          <p:nvPr>
            <p:ph type="body" sz="quarter" idx="1"/>
          </p:nvPr>
        </p:nvSpPr>
        <p:spPr>
          <a:xfrm>
            <a:off x="1169636" y="5086798"/>
            <a:ext cx="5226481" cy="4107603"/>
          </a:xfrm>
        </p:spPr>
        <p:txBody>
          <a:bodyPr/>
          <a:lstStyle/>
          <a:p>
            <a:endParaRPr lang="pl-PL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1312922" y="1027081"/>
            <a:ext cx="4934157" cy="3700796"/>
          </a:xfrm>
          <a:solidFill>
            <a:srgbClr val="CFE7F5"/>
          </a:solidFill>
          <a:ln w="25402">
            <a:solidFill>
              <a:srgbClr val="808080"/>
            </a:solidFill>
            <a:prstDash val="solid"/>
          </a:ln>
        </p:spPr>
      </p:sp>
      <p:sp>
        <p:nvSpPr>
          <p:cNvPr id="3" name="Symbol zastępczy notatek 2"/>
          <p:cNvSpPr txBox="1">
            <a:spLocks noGrp="1"/>
          </p:cNvSpPr>
          <p:nvPr>
            <p:ph type="body" sz="quarter" idx="1"/>
          </p:nvPr>
        </p:nvSpPr>
        <p:spPr>
          <a:xfrm>
            <a:off x="1169636" y="5086798"/>
            <a:ext cx="5226481" cy="4107603"/>
          </a:xfrm>
        </p:spPr>
        <p:txBody>
          <a:bodyPr/>
          <a:lstStyle/>
          <a:p>
            <a:endParaRPr 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ctrTitle"/>
          </p:nvPr>
        </p:nvSpPr>
        <p:spPr>
          <a:xfrm>
            <a:off x="755651" y="2347914"/>
            <a:ext cx="8569327" cy="162083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pl-PL"/>
              <a:t>Kliknij, aby edytować styl</a:t>
            </a:r>
          </a:p>
        </p:txBody>
      </p:sp>
      <p:sp>
        <p:nvSpPr>
          <p:cNvPr id="3" name="Podtytuł 2"/>
          <p:cNvSpPr txBox="1">
            <a:spLocks noGrp="1"/>
          </p:cNvSpPr>
          <p:nvPr>
            <p:ph type="subTitle" idx="1"/>
          </p:nvPr>
        </p:nvSpPr>
        <p:spPr>
          <a:xfrm>
            <a:off x="1512883" y="4283077"/>
            <a:ext cx="7056433" cy="1931990"/>
          </a:xfrm>
        </p:spPr>
        <p:txBody>
          <a:bodyPr anchorCtr="1"/>
          <a:lstStyle>
            <a:lvl1pPr marL="0" indent="0" algn="ctr">
              <a:buNone/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l-PL"/>
          </a:p>
        </p:txBody>
      </p:sp>
      <p:sp>
        <p:nvSpPr>
          <p:cNvPr id="5" name="Symbol zastępczy stopki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l-PL"/>
          </a:p>
        </p:txBody>
      </p:sp>
      <p:sp>
        <p:nvSpPr>
          <p:cNvPr id="6" name="Symbol zastępczy numeru slajdu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8695E63-C516-4F8D-840D-2C4464B64514}" type="slidenum">
              <a:t>‹#›</a:t>
            </a:fld>
            <a:endParaRPr lang="pl-PL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l-PL"/>
          </a:p>
        </p:txBody>
      </p:sp>
      <p:sp>
        <p:nvSpPr>
          <p:cNvPr id="5" name="Symbol zastępczy stopki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l-PL"/>
          </a:p>
        </p:txBody>
      </p:sp>
      <p:sp>
        <p:nvSpPr>
          <p:cNvPr id="6" name="Symbol zastępczy numeru slajdu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8409172-98E6-4EC6-9C04-D0FCF2F5DA26}" type="slidenum">
              <a:t>‹#›</a:t>
            </a:fld>
            <a:endParaRPr lang="pl-PL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 txBox="1">
            <a:spLocks noGrp="1"/>
          </p:cNvSpPr>
          <p:nvPr>
            <p:ph type="title" orient="vert"/>
          </p:nvPr>
        </p:nvSpPr>
        <p:spPr>
          <a:xfrm>
            <a:off x="7308854" y="301623"/>
            <a:ext cx="2266953" cy="6456358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 txBox="1">
            <a:spLocks noGrp="1"/>
          </p:cNvSpPr>
          <p:nvPr>
            <p:ph type="body" orient="vert" idx="1"/>
          </p:nvPr>
        </p:nvSpPr>
        <p:spPr>
          <a:xfrm>
            <a:off x="503240" y="301623"/>
            <a:ext cx="6653210" cy="6456358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l-PL"/>
          </a:p>
        </p:txBody>
      </p:sp>
      <p:sp>
        <p:nvSpPr>
          <p:cNvPr id="5" name="Symbol zastępczy stopki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l-PL"/>
          </a:p>
        </p:txBody>
      </p:sp>
      <p:sp>
        <p:nvSpPr>
          <p:cNvPr id="6" name="Symbol zastępczy numeru slajdu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901CED5-9145-4082-9666-96A69A005E73}" type="slidenum">
              <a:t>‹#›</a:t>
            </a:fld>
            <a:endParaRPr lang="pl-PL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ctrTitle"/>
          </p:nvPr>
        </p:nvSpPr>
        <p:spPr>
          <a:xfrm>
            <a:off x="755651" y="2347914"/>
            <a:ext cx="8569327" cy="162083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pl-PL"/>
              <a:t>Kliknij, aby edytować styl</a:t>
            </a:r>
          </a:p>
        </p:txBody>
      </p:sp>
      <p:sp>
        <p:nvSpPr>
          <p:cNvPr id="3" name="Podtytuł 2"/>
          <p:cNvSpPr txBox="1">
            <a:spLocks noGrp="1"/>
          </p:cNvSpPr>
          <p:nvPr>
            <p:ph type="subTitle" idx="1"/>
          </p:nvPr>
        </p:nvSpPr>
        <p:spPr>
          <a:xfrm>
            <a:off x="1512883" y="4283077"/>
            <a:ext cx="7056433" cy="1931990"/>
          </a:xfrm>
        </p:spPr>
        <p:txBody>
          <a:bodyPr anchorCtr="1"/>
          <a:lstStyle>
            <a:lvl1pPr marL="0" indent="0" algn="ctr">
              <a:buNone/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pl-PL"/>
              <a:t>Kliknij, aby edytować styl wzorca podtytułu</a:t>
            </a:r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/>
          </p:nvPr>
        </p:nvSpPr>
        <p:spPr>
          <a:xfrm>
            <a:off x="796927" y="4857749"/>
            <a:ext cx="8567735" cy="1501773"/>
          </a:xfrm>
        </p:spPr>
        <p:txBody>
          <a:bodyPr anchor="t"/>
          <a:lstStyle>
            <a:lvl1pPr>
              <a:defRPr sz="4000" cap="all"/>
            </a:lvl1pPr>
          </a:lstStyle>
          <a:p>
            <a:pPr lvl="0"/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 txBox="1">
            <a:spLocks noGrp="1"/>
          </p:cNvSpPr>
          <p:nvPr>
            <p:ph type="body" idx="1"/>
          </p:nvPr>
        </p:nvSpPr>
        <p:spPr>
          <a:xfrm>
            <a:off x="796927" y="3203572"/>
            <a:ext cx="8567735" cy="1654177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898989"/>
                </a:solidFill>
              </a:defRPr>
            </a:lvl1pPr>
          </a:lstStyle>
          <a:p>
            <a:pPr lvl="0"/>
            <a:r>
              <a:rPr lang="pl-PL"/>
              <a:t>Kliknij, aby edytować style wzorca tekstu</a:t>
            </a:r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 txBox="1">
            <a:spLocks noGrp="1"/>
          </p:cNvSpPr>
          <p:nvPr>
            <p:ph idx="1"/>
          </p:nvPr>
        </p:nvSpPr>
        <p:spPr>
          <a:xfrm>
            <a:off x="741358" y="1963738"/>
            <a:ext cx="4310060" cy="493712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 txBox="1">
            <a:spLocks noGrp="1"/>
          </p:cNvSpPr>
          <p:nvPr>
            <p:ph idx="2"/>
          </p:nvPr>
        </p:nvSpPr>
        <p:spPr>
          <a:xfrm>
            <a:off x="5203822" y="1963738"/>
            <a:ext cx="4310060" cy="493712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/>
          </p:nvPr>
        </p:nvSpPr>
        <p:spPr>
          <a:xfrm>
            <a:off x="504821" y="303215"/>
            <a:ext cx="9072567" cy="125889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 txBox="1">
            <a:spLocks noGrp="1"/>
          </p:cNvSpPr>
          <p:nvPr>
            <p:ph type="body" idx="1"/>
          </p:nvPr>
        </p:nvSpPr>
        <p:spPr>
          <a:xfrm>
            <a:off x="504821" y="1692270"/>
            <a:ext cx="4452935" cy="704846"/>
          </a:xfrm>
        </p:spPr>
        <p:txBody>
          <a:bodyPr anchor="b"/>
          <a:lstStyle>
            <a:lvl1pPr marL="0" indent="0">
              <a:buNone/>
              <a:defRPr b="1"/>
            </a:lvl1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 txBox="1">
            <a:spLocks noGrp="1"/>
          </p:cNvSpPr>
          <p:nvPr>
            <p:ph idx="2"/>
          </p:nvPr>
        </p:nvSpPr>
        <p:spPr>
          <a:xfrm>
            <a:off x="504821" y="2397127"/>
            <a:ext cx="4452935" cy="4356101"/>
          </a:xfrm>
        </p:spPr>
        <p:txBody>
          <a:bodyPr/>
          <a:lstStyle>
            <a:lvl1pPr>
              <a:defRPr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 txBox="1">
            <a:spLocks noGrp="1"/>
          </p:cNvSpPr>
          <p:nvPr>
            <p:ph type="body" idx="3"/>
          </p:nvPr>
        </p:nvSpPr>
        <p:spPr>
          <a:xfrm>
            <a:off x="5121270" y="1692270"/>
            <a:ext cx="4456108" cy="704846"/>
          </a:xfrm>
        </p:spPr>
        <p:txBody>
          <a:bodyPr anchor="b"/>
          <a:lstStyle>
            <a:lvl1pPr marL="0" indent="0">
              <a:buNone/>
              <a:defRPr b="1"/>
            </a:lvl1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 txBox="1">
            <a:spLocks noGrp="1"/>
          </p:cNvSpPr>
          <p:nvPr>
            <p:ph idx="4"/>
          </p:nvPr>
        </p:nvSpPr>
        <p:spPr>
          <a:xfrm>
            <a:off x="5121270" y="2397127"/>
            <a:ext cx="4456108" cy="4356101"/>
          </a:xfrm>
        </p:spPr>
        <p:txBody>
          <a:bodyPr/>
          <a:lstStyle>
            <a:lvl1pPr>
              <a:defRPr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pl-PL"/>
              <a:t>Kliknij, aby edytować styl</a:t>
            </a:r>
          </a:p>
        </p:txBody>
      </p:sp>
    </p:spTree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  <p:hf sldNum="0"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/>
          </p:nvPr>
        </p:nvSpPr>
        <p:spPr>
          <a:xfrm>
            <a:off x="504821" y="301623"/>
            <a:ext cx="3316291" cy="1279529"/>
          </a:xfrm>
        </p:spPr>
        <p:txBody>
          <a:bodyPr anchor="b"/>
          <a:lstStyle>
            <a:lvl1pPr>
              <a:defRPr sz="2000"/>
            </a:lvl1pPr>
          </a:lstStyle>
          <a:p>
            <a:pPr lvl="0"/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 txBox="1">
            <a:spLocks noGrp="1"/>
          </p:cNvSpPr>
          <p:nvPr>
            <p:ph idx="1"/>
          </p:nvPr>
        </p:nvSpPr>
        <p:spPr>
          <a:xfrm>
            <a:off x="3941758" y="301623"/>
            <a:ext cx="5635620" cy="6451604"/>
          </a:xfrm>
        </p:spPr>
        <p:txBody>
          <a:bodyPr/>
          <a:lstStyle>
            <a:lvl1pPr>
              <a:defRPr sz="3200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 txBox="1">
            <a:spLocks noGrp="1"/>
          </p:cNvSpPr>
          <p:nvPr>
            <p:ph type="body" idx="2"/>
          </p:nvPr>
        </p:nvSpPr>
        <p:spPr>
          <a:xfrm>
            <a:off x="504821" y="1581153"/>
            <a:ext cx="3316291" cy="5172075"/>
          </a:xfrm>
        </p:spPr>
        <p:txBody>
          <a:bodyPr/>
          <a:lstStyle>
            <a:lvl1pPr marL="0" indent="0">
              <a:buNone/>
              <a:defRPr sz="1400"/>
            </a:lvl1pPr>
          </a:lstStyle>
          <a:p>
            <a:pPr lvl="0"/>
            <a:r>
              <a:rPr lang="pl-PL"/>
              <a:t>Kliknij, aby edytować style wzorca tekstu</a:t>
            </a:r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l-PL"/>
          </a:p>
        </p:txBody>
      </p:sp>
      <p:sp>
        <p:nvSpPr>
          <p:cNvPr id="5" name="Symbol zastępczy stopki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l-PL"/>
          </a:p>
        </p:txBody>
      </p:sp>
      <p:sp>
        <p:nvSpPr>
          <p:cNvPr id="6" name="Symbol zastępczy numeru slajdu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37651B4-8648-4C1A-9835-45EE90BAAC43}" type="slidenum">
              <a:t>‹#›</a:t>
            </a:fld>
            <a:endParaRPr lang="pl-PL"/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/>
          </p:nvPr>
        </p:nvSpPr>
        <p:spPr>
          <a:xfrm>
            <a:off x="1976439" y="5291139"/>
            <a:ext cx="6048371" cy="625477"/>
          </a:xfrm>
        </p:spPr>
        <p:txBody>
          <a:bodyPr anchor="b"/>
          <a:lstStyle>
            <a:lvl1pPr>
              <a:defRPr sz="2000"/>
            </a:lvl1pPr>
          </a:lstStyle>
          <a:p>
            <a:pPr lvl="0"/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 txBox="1">
            <a:spLocks noGrp="1"/>
          </p:cNvSpPr>
          <p:nvPr>
            <p:ph type="pic" idx="1"/>
          </p:nvPr>
        </p:nvSpPr>
        <p:spPr>
          <a:xfrm>
            <a:off x="1976439" y="674690"/>
            <a:ext cx="6048371" cy="4537079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pPr lvl="0"/>
            <a:endParaRPr lang="pl-PL"/>
          </a:p>
        </p:txBody>
      </p:sp>
      <p:sp>
        <p:nvSpPr>
          <p:cNvPr id="4" name="Symbol zastępczy tekstu 3"/>
          <p:cNvSpPr txBox="1">
            <a:spLocks noGrp="1"/>
          </p:cNvSpPr>
          <p:nvPr>
            <p:ph type="body" idx="2"/>
          </p:nvPr>
        </p:nvSpPr>
        <p:spPr>
          <a:xfrm>
            <a:off x="1976439" y="5916616"/>
            <a:ext cx="6048371" cy="887416"/>
          </a:xfrm>
        </p:spPr>
        <p:txBody>
          <a:bodyPr/>
          <a:lstStyle>
            <a:lvl1pPr marL="0" indent="0">
              <a:buNone/>
              <a:defRPr sz="1400"/>
            </a:lvl1pPr>
          </a:lstStyle>
          <a:p>
            <a:pPr lvl="0"/>
            <a:r>
              <a:rPr lang="pl-PL"/>
              <a:t>Kliknij, aby edytować style wzorca tekstu</a:t>
            </a:r>
          </a:p>
        </p:txBody>
      </p:sp>
    </p:spTree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</p:spTree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 txBox="1">
            <a:spLocks noGrp="1"/>
          </p:cNvSpPr>
          <p:nvPr>
            <p:ph type="title" orient="vert"/>
          </p:nvPr>
        </p:nvSpPr>
        <p:spPr>
          <a:xfrm>
            <a:off x="7321545" y="282577"/>
            <a:ext cx="2192338" cy="6618290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 txBox="1">
            <a:spLocks noGrp="1"/>
          </p:cNvSpPr>
          <p:nvPr>
            <p:ph type="body" orient="vert" idx="1"/>
          </p:nvPr>
        </p:nvSpPr>
        <p:spPr>
          <a:xfrm>
            <a:off x="741358" y="282577"/>
            <a:ext cx="6427783" cy="6618290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/>
          </p:nvPr>
        </p:nvSpPr>
        <p:spPr>
          <a:xfrm>
            <a:off x="796927" y="4857749"/>
            <a:ext cx="8567735" cy="1501773"/>
          </a:xfrm>
        </p:spPr>
        <p:txBody>
          <a:bodyPr anchor="t" anchorCtr="0"/>
          <a:lstStyle>
            <a:lvl1pPr algn="l">
              <a:defRPr sz="4000" b="1" cap="all"/>
            </a:lvl1pPr>
          </a:lstStyle>
          <a:p>
            <a:pPr lvl="0"/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 txBox="1">
            <a:spLocks noGrp="1"/>
          </p:cNvSpPr>
          <p:nvPr>
            <p:ph type="body" idx="1"/>
          </p:nvPr>
        </p:nvSpPr>
        <p:spPr>
          <a:xfrm>
            <a:off x="796927" y="3203572"/>
            <a:ext cx="8567735" cy="1654177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898989"/>
                </a:solidFill>
              </a:defRPr>
            </a:lvl1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l-PL"/>
          </a:p>
        </p:txBody>
      </p:sp>
      <p:sp>
        <p:nvSpPr>
          <p:cNvPr id="5" name="Symbol zastępczy stopki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l-PL"/>
          </a:p>
        </p:txBody>
      </p:sp>
      <p:sp>
        <p:nvSpPr>
          <p:cNvPr id="6" name="Symbol zastępczy numeru slajdu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E929364-101F-435C-9299-6E92A2F0D992}" type="slidenum">
              <a:t>‹#›</a:t>
            </a:fld>
            <a:endParaRPr lang="pl-PL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 txBox="1">
            <a:spLocks noGrp="1"/>
          </p:cNvSpPr>
          <p:nvPr>
            <p:ph idx="1"/>
          </p:nvPr>
        </p:nvSpPr>
        <p:spPr>
          <a:xfrm>
            <a:off x="503240" y="1768477"/>
            <a:ext cx="4459291" cy="498951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 txBox="1">
            <a:spLocks noGrp="1"/>
          </p:cNvSpPr>
          <p:nvPr>
            <p:ph idx="2"/>
          </p:nvPr>
        </p:nvSpPr>
        <p:spPr>
          <a:xfrm>
            <a:off x="5114925" y="1768477"/>
            <a:ext cx="4460872" cy="498951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l-PL"/>
          </a:p>
        </p:txBody>
      </p:sp>
      <p:sp>
        <p:nvSpPr>
          <p:cNvPr id="6" name="Symbol zastępczy stopki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l-PL"/>
          </a:p>
        </p:txBody>
      </p:sp>
      <p:sp>
        <p:nvSpPr>
          <p:cNvPr id="7" name="Symbol zastępczy numeru slajdu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CA86FA9-6C63-47F4-A74B-BD787689EF28}" type="slidenum">
              <a:t>‹#›</a:t>
            </a:fld>
            <a:endParaRPr lang="pl-PL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/>
          </p:nvPr>
        </p:nvSpPr>
        <p:spPr>
          <a:xfrm>
            <a:off x="504821" y="303215"/>
            <a:ext cx="9072567" cy="125889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 txBox="1">
            <a:spLocks noGrp="1"/>
          </p:cNvSpPr>
          <p:nvPr>
            <p:ph type="body" idx="1"/>
          </p:nvPr>
        </p:nvSpPr>
        <p:spPr>
          <a:xfrm>
            <a:off x="504821" y="1692270"/>
            <a:ext cx="4452935" cy="704846"/>
          </a:xfrm>
        </p:spPr>
        <p:txBody>
          <a:bodyPr anchor="b"/>
          <a:lstStyle>
            <a:lvl1pPr marL="0" indent="0">
              <a:buNone/>
              <a:defRPr b="1"/>
            </a:lvl1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 txBox="1">
            <a:spLocks noGrp="1"/>
          </p:cNvSpPr>
          <p:nvPr>
            <p:ph idx="2"/>
          </p:nvPr>
        </p:nvSpPr>
        <p:spPr>
          <a:xfrm>
            <a:off x="504821" y="2397127"/>
            <a:ext cx="4452935" cy="4356101"/>
          </a:xfrm>
        </p:spPr>
        <p:txBody>
          <a:bodyPr/>
          <a:lstStyle>
            <a:lvl1pPr>
              <a:defRPr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 txBox="1">
            <a:spLocks noGrp="1"/>
          </p:cNvSpPr>
          <p:nvPr>
            <p:ph type="body" idx="3"/>
          </p:nvPr>
        </p:nvSpPr>
        <p:spPr>
          <a:xfrm>
            <a:off x="5121270" y="1692270"/>
            <a:ext cx="4456108" cy="704846"/>
          </a:xfrm>
        </p:spPr>
        <p:txBody>
          <a:bodyPr anchor="b"/>
          <a:lstStyle>
            <a:lvl1pPr marL="0" indent="0">
              <a:buNone/>
              <a:defRPr b="1"/>
            </a:lvl1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 txBox="1">
            <a:spLocks noGrp="1"/>
          </p:cNvSpPr>
          <p:nvPr>
            <p:ph idx="4"/>
          </p:nvPr>
        </p:nvSpPr>
        <p:spPr>
          <a:xfrm>
            <a:off x="5121270" y="2397127"/>
            <a:ext cx="4456108" cy="4356101"/>
          </a:xfrm>
        </p:spPr>
        <p:txBody>
          <a:bodyPr/>
          <a:lstStyle>
            <a:lvl1pPr>
              <a:defRPr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l-PL"/>
          </a:p>
        </p:txBody>
      </p:sp>
      <p:sp>
        <p:nvSpPr>
          <p:cNvPr id="8" name="Symbol zastępczy stopki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l-PL"/>
          </a:p>
        </p:txBody>
      </p:sp>
      <p:sp>
        <p:nvSpPr>
          <p:cNvPr id="9" name="Symbol zastępczy numeru slajdu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07A69C6-8CCF-4867-88D3-7F9207B2AAD7}" type="slidenum">
              <a:t>‹#›</a:t>
            </a:fld>
            <a:endParaRPr lang="pl-PL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l-PL"/>
          </a:p>
        </p:txBody>
      </p:sp>
      <p:sp>
        <p:nvSpPr>
          <p:cNvPr id="4" name="Symbol zastępczy stopki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l-PL"/>
          </a:p>
        </p:txBody>
      </p:sp>
      <p:sp>
        <p:nvSpPr>
          <p:cNvPr id="5" name="Symbol zastępczy numeru slajdu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8BCC76B-8AF6-4887-9798-21A4B22BDDB4}" type="slidenum">
              <a:t>‹#›</a:t>
            </a:fld>
            <a:endParaRPr lang="pl-PL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l-PL"/>
          </a:p>
        </p:txBody>
      </p:sp>
      <p:sp>
        <p:nvSpPr>
          <p:cNvPr id="3" name="Symbol zastępczy stopki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l-PL"/>
          </a:p>
        </p:txBody>
      </p:sp>
      <p:sp>
        <p:nvSpPr>
          <p:cNvPr id="4" name="Symbol zastępczy numeru slajdu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717DB08-27BA-43BF-9FC9-AE2175EBE45B}" type="slidenum">
              <a:t>‹#›</a:t>
            </a:fld>
            <a:endParaRPr lang="pl-PL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/>
          </p:nvPr>
        </p:nvSpPr>
        <p:spPr>
          <a:xfrm>
            <a:off x="504821" y="301623"/>
            <a:ext cx="3316291" cy="1279529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 txBox="1">
            <a:spLocks noGrp="1"/>
          </p:cNvSpPr>
          <p:nvPr>
            <p:ph idx="1"/>
          </p:nvPr>
        </p:nvSpPr>
        <p:spPr>
          <a:xfrm>
            <a:off x="3941758" y="301623"/>
            <a:ext cx="5635620" cy="6451604"/>
          </a:xfrm>
        </p:spPr>
        <p:txBody>
          <a:bodyPr/>
          <a:lstStyle>
            <a:lvl1pPr>
              <a:defRPr sz="3200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 txBox="1">
            <a:spLocks noGrp="1"/>
          </p:cNvSpPr>
          <p:nvPr>
            <p:ph type="body" idx="2"/>
          </p:nvPr>
        </p:nvSpPr>
        <p:spPr>
          <a:xfrm>
            <a:off x="504821" y="1581153"/>
            <a:ext cx="3316291" cy="5172075"/>
          </a:xfrm>
        </p:spPr>
        <p:txBody>
          <a:bodyPr/>
          <a:lstStyle>
            <a:lvl1pPr marL="0" indent="0">
              <a:buNone/>
              <a:defRPr sz="1400"/>
            </a:lvl1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l-PL"/>
          </a:p>
        </p:txBody>
      </p:sp>
      <p:sp>
        <p:nvSpPr>
          <p:cNvPr id="6" name="Symbol zastępczy stopki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l-PL"/>
          </a:p>
        </p:txBody>
      </p:sp>
      <p:sp>
        <p:nvSpPr>
          <p:cNvPr id="7" name="Symbol zastępczy numeru slajdu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6AA180D-F443-4FBF-91C1-9613B72B7F4E}" type="slidenum">
              <a:t>‹#›</a:t>
            </a:fld>
            <a:endParaRPr lang="pl-PL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/>
          </p:nvPr>
        </p:nvSpPr>
        <p:spPr>
          <a:xfrm>
            <a:off x="1976439" y="5291139"/>
            <a:ext cx="6048371" cy="625477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 txBox="1">
            <a:spLocks noGrp="1"/>
          </p:cNvSpPr>
          <p:nvPr>
            <p:ph type="pic" idx="1"/>
          </p:nvPr>
        </p:nvSpPr>
        <p:spPr>
          <a:xfrm>
            <a:off x="1976439" y="674690"/>
            <a:ext cx="6048371" cy="4537079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pPr lvl="0"/>
            <a:endParaRPr lang="pl-PL"/>
          </a:p>
        </p:txBody>
      </p:sp>
      <p:sp>
        <p:nvSpPr>
          <p:cNvPr id="4" name="Symbol zastępczy tekstu 3"/>
          <p:cNvSpPr txBox="1">
            <a:spLocks noGrp="1"/>
          </p:cNvSpPr>
          <p:nvPr>
            <p:ph type="body" idx="2"/>
          </p:nvPr>
        </p:nvSpPr>
        <p:spPr>
          <a:xfrm>
            <a:off x="1976439" y="5916616"/>
            <a:ext cx="6048371" cy="887416"/>
          </a:xfrm>
        </p:spPr>
        <p:txBody>
          <a:bodyPr/>
          <a:lstStyle>
            <a:lvl1pPr marL="0" indent="0">
              <a:buNone/>
              <a:defRPr sz="1400"/>
            </a:lvl1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l-PL"/>
          </a:p>
        </p:txBody>
      </p:sp>
      <p:sp>
        <p:nvSpPr>
          <p:cNvPr id="6" name="Symbol zastępczy stopki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l-PL"/>
          </a:p>
        </p:txBody>
      </p:sp>
      <p:sp>
        <p:nvSpPr>
          <p:cNvPr id="7" name="Symbol zastępczy numeru slajdu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9AD7F66-B35E-47A0-9F93-820D5A205A62}" type="slidenum">
              <a:t>‹#›</a:t>
            </a:fld>
            <a:endParaRPr lang="pl-PL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 txBox="1">
            <a:spLocks noGrp="1"/>
          </p:cNvSpPr>
          <p:nvPr>
            <p:ph type="title"/>
          </p:nvPr>
        </p:nvSpPr>
        <p:spPr>
          <a:xfrm>
            <a:off x="503998" y="301322"/>
            <a:ext cx="9071643" cy="1262155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ctr" anchorCtr="1" compatLnSpc="1"/>
          <a:lstStyle/>
          <a:p>
            <a:pPr lvl="0"/>
            <a:endParaRPr lang="pl-PL"/>
          </a:p>
        </p:txBody>
      </p:sp>
      <p:sp>
        <p:nvSpPr>
          <p:cNvPr id="3" name="Symbol zastępczy tekstu 2"/>
          <p:cNvSpPr txBox="1">
            <a:spLocks noGrp="1"/>
          </p:cNvSpPr>
          <p:nvPr>
            <p:ph type="body" idx="1"/>
          </p:nvPr>
        </p:nvSpPr>
        <p:spPr>
          <a:xfrm>
            <a:off x="503998" y="1769043"/>
            <a:ext cx="9071643" cy="4989240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 txBox="1">
            <a:spLocks noGrp="1"/>
          </p:cNvSpPr>
          <p:nvPr>
            <p:ph type="dt" sz="half" idx="2"/>
          </p:nvPr>
        </p:nvSpPr>
        <p:spPr>
          <a:xfrm>
            <a:off x="503998" y="6887160"/>
            <a:ext cx="2348279" cy="52128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/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pl-PL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pl-PL"/>
          </a:p>
        </p:txBody>
      </p:sp>
      <p:sp>
        <p:nvSpPr>
          <p:cNvPr id="5" name="Symbol zastępczy stopki 4"/>
          <p:cNvSpPr txBox="1">
            <a:spLocks noGrp="1"/>
          </p:cNvSpPr>
          <p:nvPr>
            <p:ph type="ftr" sz="quarter" idx="3"/>
          </p:nvPr>
        </p:nvSpPr>
        <p:spPr>
          <a:xfrm>
            <a:off x="3447361" y="6887160"/>
            <a:ext cx="3194995" cy="52128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1" compatLnSpc="1"/>
          <a:lstStyle>
            <a:lvl1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pl-PL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pl-PL"/>
          </a:p>
        </p:txBody>
      </p:sp>
      <p:sp>
        <p:nvSpPr>
          <p:cNvPr id="6" name="Symbol zastępczy numeru slajdu 5"/>
          <p:cNvSpPr txBox="1">
            <a:spLocks noGrp="1"/>
          </p:cNvSpPr>
          <p:nvPr>
            <p:ph type="sldNum" sz="quarter" idx="4"/>
          </p:nvPr>
        </p:nvSpPr>
        <p:spPr>
          <a:xfrm>
            <a:off x="7227362" y="6887160"/>
            <a:ext cx="2348279" cy="52128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/>
          <a:lstStyle>
            <a:lvl1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pl-PL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8304AA73-BCC9-4C76-9536-F063D95A2772}" type="slidenum"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marL="0" marR="0" lvl="0" indent="0" algn="ctr" defTabSz="914400" rtl="0" fontAlgn="auto" hangingPunct="0">
        <a:lnSpc>
          <a:spcPct val="100000"/>
        </a:lnSpc>
        <a:spcBef>
          <a:spcPts val="0"/>
        </a:spcBef>
        <a:spcAft>
          <a:spcPts val="0"/>
        </a:spcAft>
        <a:buSzPct val="45000"/>
        <a:buFont typeface="StarSymbol"/>
        <a:buChar char="●"/>
        <a:tabLst/>
        <a:defRPr lang="pl-PL" sz="2400" b="0" i="0" u="none" strike="noStrike" kern="1200" cap="none" spc="0" baseline="0">
          <a:solidFill>
            <a:srgbClr val="000000"/>
          </a:solidFill>
          <a:uFillTx/>
          <a:latin typeface="Arial" pitchFamily="18"/>
          <a:ea typeface="Microsoft YaHei" pitchFamily="2"/>
          <a:cs typeface="Mangal" pitchFamily="2"/>
        </a:defRPr>
      </a:lvl1pPr>
    </p:titleStyle>
    <p:bodyStyle>
      <a:lvl1pPr marL="431999" marR="0" lvl="0" indent="-323999" defTabSz="914400" rtl="0" fontAlgn="auto" hangingPunct="0">
        <a:lnSpc>
          <a:spcPct val="100000"/>
        </a:lnSpc>
        <a:spcBef>
          <a:spcPts val="0"/>
        </a:spcBef>
        <a:spcAft>
          <a:spcPts val="1415"/>
        </a:spcAft>
        <a:buSzPct val="45000"/>
        <a:buFont typeface="StarSymbol"/>
        <a:buChar char="●"/>
        <a:tabLst/>
        <a:defRPr lang="pl-PL" sz="2400" b="0" i="0" u="none" strike="noStrike" kern="1200" cap="none" spc="0" baseline="0">
          <a:solidFill>
            <a:srgbClr val="000000"/>
          </a:solidFill>
          <a:uFillTx/>
          <a:latin typeface="Arial" pitchFamily="18"/>
          <a:ea typeface="Microsoft YaHei" pitchFamily="2"/>
          <a:cs typeface="Mangal" pitchFamily="2"/>
        </a:defRPr>
      </a:lvl1pPr>
      <a:lvl2pPr marL="863998" marR="0" lvl="1" indent="-323999" defTabSz="914400" rtl="0" fontAlgn="auto" hangingPunct="1">
        <a:lnSpc>
          <a:spcPct val="100000"/>
        </a:lnSpc>
        <a:spcBef>
          <a:spcPts val="0"/>
        </a:spcBef>
        <a:spcAft>
          <a:spcPts val="1135"/>
        </a:spcAft>
        <a:buSzPct val="75000"/>
        <a:buFont typeface="StarSymbol"/>
        <a:buChar char="–"/>
        <a:tabLst/>
        <a:defRPr lang="pl-PL" sz="2800" b="0" i="0" u="none" strike="noStrike" kern="1200" cap="none" spc="0" baseline="0">
          <a:solidFill>
            <a:srgbClr val="000000"/>
          </a:solidFill>
          <a:uFillTx/>
          <a:latin typeface="Arial" pitchFamily="18"/>
          <a:ea typeface="Microsoft YaHei" pitchFamily="2"/>
          <a:cs typeface="Mangal" pitchFamily="2"/>
        </a:defRPr>
      </a:lvl2pPr>
      <a:lvl3pPr marL="1295997" marR="0" lvl="2" indent="-287999" defTabSz="914400" rtl="0" fontAlgn="auto" hangingPunct="1">
        <a:lnSpc>
          <a:spcPct val="100000"/>
        </a:lnSpc>
        <a:spcBef>
          <a:spcPts val="0"/>
        </a:spcBef>
        <a:spcAft>
          <a:spcPts val="850"/>
        </a:spcAft>
        <a:buSzPct val="45000"/>
        <a:buFont typeface="StarSymbol"/>
        <a:buChar char="●"/>
        <a:tabLst/>
        <a:defRPr lang="pl-PL" sz="2400" b="0" i="0" u="none" strike="noStrike" kern="1200" cap="none" spc="0" baseline="0">
          <a:solidFill>
            <a:srgbClr val="000000"/>
          </a:solidFill>
          <a:uFillTx/>
          <a:latin typeface="Arial" pitchFamily="18"/>
          <a:ea typeface="Microsoft YaHei" pitchFamily="2"/>
          <a:cs typeface="Mangal" pitchFamily="2"/>
        </a:defRPr>
      </a:lvl3pPr>
      <a:lvl4pPr marL="1727996" marR="0" lvl="3" indent="-215999" defTabSz="914400" rtl="0" fontAlgn="auto" hangingPunct="1">
        <a:lnSpc>
          <a:spcPct val="100000"/>
        </a:lnSpc>
        <a:spcBef>
          <a:spcPts val="0"/>
        </a:spcBef>
        <a:spcAft>
          <a:spcPts val="565"/>
        </a:spcAft>
        <a:buSzPct val="75000"/>
        <a:buFont typeface="StarSymbol"/>
        <a:buChar char="–"/>
        <a:tabLst/>
        <a:defRPr lang="pl-PL" sz="2000" b="0" i="0" u="none" strike="noStrike" kern="1200" cap="none" spc="0" baseline="0">
          <a:solidFill>
            <a:srgbClr val="000000"/>
          </a:solidFill>
          <a:uFillTx/>
          <a:latin typeface="Arial" pitchFamily="18"/>
          <a:ea typeface="Microsoft YaHei" pitchFamily="2"/>
          <a:cs typeface="Mangal" pitchFamily="2"/>
        </a:defRPr>
      </a:lvl4pPr>
      <a:lvl5pPr marL="2159995" marR="0" lvl="4" indent="-215999" defTabSz="914400" rtl="0" fontAlgn="auto" hangingPunct="1">
        <a:lnSpc>
          <a:spcPct val="100000"/>
        </a:lnSpc>
        <a:spcBef>
          <a:spcPts val="0"/>
        </a:spcBef>
        <a:spcAft>
          <a:spcPts val="285"/>
        </a:spcAft>
        <a:buSzPct val="45000"/>
        <a:buFont typeface="StarSymbol"/>
        <a:buChar char="●"/>
        <a:tabLst/>
        <a:defRPr lang="pl-PL" sz="2000" b="0" i="0" u="none" strike="noStrike" kern="1200" cap="none" spc="0" baseline="0">
          <a:solidFill>
            <a:srgbClr val="000000"/>
          </a:solidFill>
          <a:uFillTx/>
          <a:latin typeface="Arial" pitchFamily="18"/>
          <a:ea typeface="Microsoft YaHei" pitchFamily="2"/>
          <a:cs typeface="Mangal" pitchFamily="2"/>
        </a:defRPr>
      </a:lvl5pPr>
    </p:bodyStyle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 txBox="1">
            <a:spLocks noGrp="1"/>
          </p:cNvSpPr>
          <p:nvPr>
            <p:ph type="title"/>
          </p:nvPr>
        </p:nvSpPr>
        <p:spPr>
          <a:xfrm>
            <a:off x="740883" y="282238"/>
            <a:ext cx="8608317" cy="126252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ctr" anchorCtr="0" compatLnSpc="1"/>
          <a:lstStyle/>
          <a:p>
            <a:pPr lvl="0"/>
            <a:endParaRPr lang="pl-PL"/>
          </a:p>
        </p:txBody>
      </p:sp>
      <p:sp>
        <p:nvSpPr>
          <p:cNvPr id="3" name="Symbol zastępczy tekstu 2"/>
          <p:cNvSpPr txBox="1">
            <a:spLocks noGrp="1"/>
          </p:cNvSpPr>
          <p:nvPr>
            <p:ph type="body" idx="1"/>
          </p:nvPr>
        </p:nvSpPr>
        <p:spPr>
          <a:xfrm>
            <a:off x="740883" y="1963079"/>
            <a:ext cx="8772835" cy="4937403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Prostokąt 3"/>
          <p:cNvSpPr/>
          <p:nvPr/>
        </p:nvSpPr>
        <p:spPr>
          <a:xfrm>
            <a:off x="725036" y="7076879"/>
            <a:ext cx="9355317" cy="96844"/>
          </a:xfrm>
          <a:prstGeom prst="rect">
            <a:avLst/>
          </a:prstGeom>
          <a:solidFill>
            <a:srgbClr val="FF9966"/>
          </a:solidFill>
          <a:ln>
            <a:noFill/>
            <a:prstDash val="solid"/>
          </a:ln>
        </p:spPr>
        <p:txBody>
          <a:bodyPr vert="horz" wrap="none" lIns="90004" tIns="44997" rIns="90004" bIns="44997" anchor="ctr" anchorCtr="1" compatLnSpc="0"/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18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5" name="Prostokąt 4"/>
          <p:cNvSpPr/>
          <p:nvPr/>
        </p:nvSpPr>
        <p:spPr>
          <a:xfrm>
            <a:off x="1987914" y="7289276"/>
            <a:ext cx="8092440" cy="96844"/>
          </a:xfrm>
          <a:prstGeom prst="rect">
            <a:avLst/>
          </a:prstGeom>
          <a:solidFill>
            <a:srgbClr val="FF9966"/>
          </a:solidFill>
          <a:ln>
            <a:noFill/>
            <a:prstDash val="solid"/>
          </a:ln>
        </p:spPr>
        <p:txBody>
          <a:bodyPr vert="horz" wrap="none" lIns="90004" tIns="44997" rIns="90004" bIns="44997" anchor="ctr" anchorCtr="1" compatLnSpc="0"/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18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Microsoft YaHei" pitchFamily="2"/>
              <a:cs typeface="Mangal" pitchFamily="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xStyles>
    <p:titleStyle>
      <a:lvl1pPr marL="0" marR="0" lvl="0" indent="0" algn="l" defTabSz="914400" rtl="0" fontAlgn="auto" hangingPunct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SzPct val="45000"/>
        <a:buFont typeface="StarSymbol"/>
        <a:buChar char=""/>
        <a:tabLst/>
        <a:defRPr lang="pl-PL" sz="2400" b="1" i="1" u="none" strike="noStrike" kern="0" cap="none" spc="0" baseline="0">
          <a:solidFill>
            <a:srgbClr val="FF9966"/>
          </a:solidFill>
          <a:uFillTx/>
          <a:latin typeface="Albany" pitchFamily="34"/>
          <a:cs typeface="Tahoma" pitchFamily="2"/>
        </a:defRPr>
      </a:lvl1pPr>
    </p:titleStyle>
    <p:bodyStyle>
      <a:lvl1pPr marL="431999" marR="0" lvl="0" indent="-323999" algn="l" defTabSz="914400" rtl="0" fontAlgn="auto" hangingPunct="0">
        <a:lnSpc>
          <a:spcPct val="100000"/>
        </a:lnSpc>
        <a:spcBef>
          <a:spcPts val="0"/>
        </a:spcBef>
        <a:spcAft>
          <a:spcPts val="0"/>
        </a:spcAft>
        <a:buClr>
          <a:srgbClr val="E6E6E6"/>
        </a:buClr>
        <a:buSzPct val="45000"/>
        <a:buFont typeface="StarSymbol"/>
        <a:buChar char="●"/>
        <a:tabLst/>
        <a:defRPr lang="pl-PL" sz="2400" b="0" i="0" u="none" strike="noStrike" kern="0" cap="none" spc="0" baseline="0">
          <a:solidFill>
            <a:srgbClr val="E6E6E6"/>
          </a:solidFill>
          <a:uFillTx/>
          <a:latin typeface="Thorndale" pitchFamily="18"/>
          <a:ea typeface="Lucida Sans Unicode" pitchFamily="2"/>
          <a:cs typeface="Tahoma" pitchFamily="2"/>
        </a:defRPr>
      </a:lvl1pPr>
      <a:lvl2pPr marL="863998" marR="0" lvl="1" indent="-287999" algn="l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Clr>
          <a:srgbClr val="E6E6E6"/>
        </a:buClr>
        <a:buSzPct val="75000"/>
        <a:buFont typeface="StarSymbol"/>
        <a:buChar char="–"/>
        <a:tabLst/>
        <a:defRPr lang="pl-PL" sz="2800" b="0" i="0" u="none" strike="noStrike" kern="0" cap="none" spc="0" baseline="0">
          <a:solidFill>
            <a:srgbClr val="E6E6E6"/>
          </a:solidFill>
          <a:uFillTx/>
          <a:latin typeface="Thorndale" pitchFamily="18"/>
          <a:ea typeface="Lucida Sans Unicode" pitchFamily="2"/>
          <a:cs typeface="Tahoma" pitchFamily="2"/>
        </a:defRPr>
      </a:lvl2pPr>
      <a:lvl3pPr marL="1295997" marR="0" lvl="2" indent="-215999" algn="l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Clr>
          <a:srgbClr val="E6E6E6"/>
        </a:buClr>
        <a:buSzPct val="45000"/>
        <a:buFont typeface="StarSymbol"/>
        <a:buChar char="●"/>
        <a:tabLst/>
        <a:defRPr lang="pl-PL" sz="2400" b="0" i="0" u="none" strike="noStrike" kern="0" cap="none" spc="0" baseline="0">
          <a:solidFill>
            <a:srgbClr val="E6E6E6"/>
          </a:solidFill>
          <a:uFillTx/>
          <a:latin typeface="Thorndale" pitchFamily="18"/>
          <a:ea typeface="Lucida Sans Unicode" pitchFamily="2"/>
          <a:cs typeface="Tahoma" pitchFamily="2"/>
        </a:defRPr>
      </a:lvl3pPr>
      <a:lvl4pPr marL="1727996" marR="0" lvl="3" indent="-215999" algn="l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Clr>
          <a:srgbClr val="E6E6E6"/>
        </a:buClr>
        <a:buSzPct val="75000"/>
        <a:buFont typeface="StarSymbol"/>
        <a:buChar char="–"/>
        <a:tabLst/>
        <a:defRPr lang="pl-PL" sz="2000" b="0" i="0" u="none" strike="noStrike" kern="0" cap="none" spc="0" baseline="0">
          <a:solidFill>
            <a:srgbClr val="E6E6E6"/>
          </a:solidFill>
          <a:uFillTx/>
          <a:latin typeface="Thorndale" pitchFamily="18"/>
          <a:ea typeface="Lucida Sans Unicode" pitchFamily="2"/>
          <a:cs typeface="Tahoma" pitchFamily="2"/>
        </a:defRPr>
      </a:lvl4pPr>
      <a:lvl5pPr marL="2159995" marR="0" lvl="4" indent="-215999" algn="l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Clr>
          <a:srgbClr val="E6E6E6"/>
        </a:buClr>
        <a:buSzPct val="45000"/>
        <a:buFont typeface="StarSymbol"/>
        <a:buChar char="●"/>
        <a:tabLst/>
        <a:defRPr lang="pl-PL" sz="2000" b="0" i="0" u="none" strike="noStrike" kern="0" cap="none" spc="0" baseline="0">
          <a:solidFill>
            <a:srgbClr val="E6E6E6"/>
          </a:solidFill>
          <a:uFillTx/>
          <a:latin typeface="Thorndale" pitchFamily="18"/>
          <a:ea typeface="Lucida Sans Unicode" pitchFamily="2"/>
          <a:cs typeface="Tahoma" pitchFamily="2"/>
        </a:defRPr>
      </a:lvl5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6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10.pn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grafika.pl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Relationship Id="rId5" Type="http://schemas.openxmlformats.org/officeDocument/2006/relationships/hyperlink" Target="http://www.panelsloneczny.pl/" TargetMode="External"/><Relationship Id="rId4" Type="http://schemas.openxmlformats.org/officeDocument/2006/relationships/hyperlink" Target="http://www.wikipedia.pl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 idx="4294967295"/>
          </p:nvPr>
        </p:nvSpPr>
        <p:spPr>
          <a:xfrm>
            <a:off x="1151997" y="287999"/>
            <a:ext cx="8136002" cy="1262521"/>
          </a:xfrm>
        </p:spPr>
        <p:txBody>
          <a:bodyPr>
            <a:spAutoFit/>
          </a:bodyPr>
          <a:lstStyle/>
          <a:p>
            <a:pPr lvl="0">
              <a:buNone/>
            </a:pPr>
            <a:r>
              <a:rPr lang="pl-PL" sz="4400">
                <a:solidFill>
                  <a:srgbClr val="FFFF00"/>
                </a:solidFill>
                <a:effectLst>
                  <a:outerShdw dist="17962" dir="2700000">
                    <a:srgbClr val="000000"/>
                  </a:outerShdw>
                </a:effectLst>
              </a:rPr>
              <a:t>Energia słoneczna w Polsce</a:t>
            </a:r>
          </a:p>
        </p:txBody>
      </p:sp>
      <p:pic>
        <p:nvPicPr>
          <p:cNvPr id="3" name="Obraz 2"/>
          <p:cNvPicPr>
            <a:picLocks noChangeAspect="1"/>
          </p:cNvPicPr>
          <p:nvPr/>
        </p:nvPicPr>
        <p:blipFill>
          <a:blip r:embed="rId3" cstate="print">
            <a:alphaModFix/>
            <a:lum/>
          </a:blip>
          <a:srcRect/>
          <a:stretch>
            <a:fillRect/>
          </a:stretch>
        </p:blipFill>
        <p:spPr>
          <a:xfrm>
            <a:off x="0" y="1439997"/>
            <a:ext cx="10079998" cy="568799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 idx="4294967295"/>
          </p:nvPr>
        </p:nvSpPr>
        <p:spPr>
          <a:xfrm rot="203411">
            <a:off x="-64081" y="894448"/>
            <a:ext cx="10019876" cy="1785603"/>
          </a:xfrm>
        </p:spPr>
        <p:txBody>
          <a:bodyPr/>
          <a:lstStyle/>
          <a:p>
            <a:pPr lvl="0">
              <a:buNone/>
            </a:pPr>
            <a:r>
              <a:rPr lang="pl-PL"/>
              <a:t>Energia słoneczna to  powszechnie dostępna, całkowicie czysta i najbardziej naturalna z istniejących źródeł energii. Najlepiej może być wykorzystana lokalnie, zaspokajając zapotrzebowanie na ciepłą wodę i ciepło. Dużą zaletą jej użytkowania jest łatwa adaptacja, zwłaszcza do celów gospodarstwa domowego.</a:t>
            </a:r>
          </a:p>
        </p:txBody>
      </p:sp>
      <p:pic>
        <p:nvPicPr>
          <p:cNvPr id="3" name="Obraz 2"/>
          <p:cNvPicPr>
            <a:picLocks noChangeAspect="1"/>
          </p:cNvPicPr>
          <p:nvPr/>
        </p:nvPicPr>
        <p:blipFill>
          <a:blip r:embed="rId3" cstate="print">
            <a:alphaModFix/>
            <a:lum/>
          </a:blip>
          <a:srcRect/>
          <a:stretch>
            <a:fillRect/>
          </a:stretch>
        </p:blipFill>
        <p:spPr>
          <a:xfrm>
            <a:off x="5327998" y="2087995"/>
            <a:ext cx="4782238" cy="3399483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Obraz 3"/>
          <p:cNvPicPr>
            <a:picLocks noChangeAspect="1"/>
          </p:cNvPicPr>
          <p:nvPr/>
        </p:nvPicPr>
        <p:blipFill>
          <a:blip r:embed="rId4" cstate="print">
            <a:alphaModFix/>
            <a:lum/>
          </a:blip>
          <a:srcRect/>
          <a:stretch>
            <a:fillRect/>
          </a:stretch>
        </p:blipFill>
        <p:spPr>
          <a:xfrm>
            <a:off x="143999" y="2664003"/>
            <a:ext cx="4392000" cy="3737884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5" cstate="print">
            <a:alphaModFix/>
            <a:lum/>
          </a:blip>
          <a:srcRect/>
          <a:stretch>
            <a:fillRect/>
          </a:stretch>
        </p:blipFill>
        <p:spPr>
          <a:xfrm>
            <a:off x="37801" y="2388595"/>
            <a:ext cx="5290197" cy="45953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3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3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 idx="4294967295"/>
          </p:nvPr>
        </p:nvSpPr>
        <p:spPr>
          <a:xfrm>
            <a:off x="3127677" y="-287999"/>
            <a:ext cx="8608317" cy="1262521"/>
          </a:xfrm>
        </p:spPr>
        <p:txBody>
          <a:bodyPr/>
          <a:lstStyle/>
          <a:p>
            <a:pPr lvl="0">
              <a:buNone/>
            </a:pPr>
            <a:r>
              <a:rPr lang="pl-PL"/>
              <a:t>Wykorzystywanie energii słonecznej w Polsce</a:t>
            </a:r>
          </a:p>
        </p:txBody>
      </p:sp>
      <p:sp>
        <p:nvSpPr>
          <p:cNvPr id="3" name="Symbol zastępczy tekstu 2"/>
          <p:cNvSpPr txBox="1">
            <a:spLocks noGrp="1"/>
          </p:cNvSpPr>
          <p:nvPr>
            <p:ph type="body" idx="4294967295"/>
          </p:nvPr>
        </p:nvSpPr>
        <p:spPr>
          <a:xfrm>
            <a:off x="-215999" y="534603"/>
            <a:ext cx="10295997" cy="4721403"/>
          </a:xfrm>
        </p:spPr>
        <p:txBody>
          <a:bodyPr/>
          <a:lstStyle/>
          <a:p>
            <a:pPr lvl="0">
              <a:buNone/>
            </a:pPr>
            <a:r>
              <a:rPr lang="pl-PL"/>
              <a:t>Wykorzystania takiej energii  w warunkach krajowych są bardzo zróżnicowane. Położenie geograficzne powoduje, iż warunki klimatyczne są bardzo specyficzne. Ścierają się tu dwa fronty atmosferycznych: atlantyckie i kontynentalny . Na jesieni i wiosnę występują zachmurzenie i opady deszczu. W zimie temperatura powietrza jest niska z silnym wiatrem. Warunki nasłonecznienia na  wybrzeżu są takie same jak w Europie Środkowej. W Polsce usłonecznienie wynosi 1600 godzin, przy czym maksymalna liczba godzin w roku występuje  nad morzem, a wartość minimalna na Dolnym Śląsku.</a:t>
            </a:r>
          </a:p>
          <a:p>
            <a:pPr lvl="0">
              <a:buNone/>
            </a:pPr>
            <a:endParaRPr lang="pl-PL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3" cstate="print">
            <a:grayscl/>
          </a:blip>
          <a:stretch>
            <a:fillRect/>
          </a:stretch>
        </p:blipFill>
        <p:spPr>
          <a:xfrm>
            <a:off x="4392000" y="3312002"/>
            <a:ext cx="6191996" cy="424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4" cstate="print">
            <a:alphaModFix/>
            <a:lum/>
          </a:blip>
          <a:srcRect/>
          <a:stretch>
            <a:fillRect/>
          </a:stretch>
        </p:blipFill>
        <p:spPr>
          <a:xfrm>
            <a:off x="0" y="3304440"/>
            <a:ext cx="4392000" cy="42555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4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4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 idx="4294967295"/>
          </p:nvPr>
        </p:nvSpPr>
        <p:spPr>
          <a:xfrm>
            <a:off x="103683" y="-326523"/>
            <a:ext cx="8608317" cy="1262521"/>
          </a:xfrm>
        </p:spPr>
        <p:txBody>
          <a:bodyPr/>
          <a:lstStyle/>
          <a:p>
            <a:pPr lvl="0">
              <a:buNone/>
            </a:pPr>
            <a:r>
              <a:rPr lang="pl-PL"/>
              <a:t>A wykorzystywanie na Śląsku</a:t>
            </a:r>
          </a:p>
        </p:txBody>
      </p:sp>
      <p:sp>
        <p:nvSpPr>
          <p:cNvPr id="3" name="Symbol zastępczy tekstu 2"/>
          <p:cNvSpPr txBox="1">
            <a:spLocks noGrp="1"/>
          </p:cNvSpPr>
          <p:nvPr>
            <p:ph type="body" idx="4294967295"/>
          </p:nvPr>
        </p:nvSpPr>
        <p:spPr>
          <a:xfrm>
            <a:off x="-215999" y="719998"/>
            <a:ext cx="2952003" cy="5111998"/>
          </a:xfrm>
        </p:spPr>
        <p:txBody>
          <a:bodyPr/>
          <a:lstStyle/>
          <a:p>
            <a:pPr lvl="0">
              <a:buNone/>
            </a:pPr>
            <a:r>
              <a:rPr lang="pl-PL"/>
              <a:t>Mniej energii słonecznej jest w rejonach o większym zanieczyszczeniu atmosfery, czyli na terenach uprzemysłowionych, np. na Śląsku. Tam wartość promieniowania może odbiegać nawet o 10% od średniej krajowej .</a:t>
            </a: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3" cstate="print">
            <a:alphaModFix/>
            <a:lum/>
          </a:blip>
          <a:srcRect/>
          <a:stretch>
            <a:fillRect/>
          </a:stretch>
        </p:blipFill>
        <p:spPr>
          <a:xfrm>
            <a:off x="0" y="575998"/>
            <a:ext cx="8208001" cy="6407996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4" cstate="print">
            <a:alphaModFix/>
            <a:lum/>
          </a:blip>
          <a:srcRect/>
          <a:stretch>
            <a:fillRect/>
          </a:stretch>
        </p:blipFill>
        <p:spPr>
          <a:xfrm>
            <a:off x="8208001" y="0"/>
            <a:ext cx="1871996" cy="4464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5" cstate="print">
            <a:alphaModFix/>
            <a:lum/>
          </a:blip>
          <a:srcRect/>
          <a:stretch>
            <a:fillRect/>
          </a:stretch>
        </p:blipFill>
        <p:spPr>
          <a:xfrm>
            <a:off x="3384002" y="647998"/>
            <a:ext cx="4823999" cy="3816001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az 6"/>
          <p:cNvPicPr>
            <a:picLocks noChangeAspect="1"/>
          </p:cNvPicPr>
          <p:nvPr/>
        </p:nvPicPr>
        <p:blipFill>
          <a:blip r:embed="rId6" cstate="print">
            <a:alphaModFix/>
            <a:lum/>
          </a:blip>
          <a:srcRect/>
          <a:stretch>
            <a:fillRect/>
          </a:stretch>
        </p:blipFill>
        <p:spPr>
          <a:xfrm>
            <a:off x="3384002" y="4464000"/>
            <a:ext cx="6695995" cy="265248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6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3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4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 idx="4294967295"/>
          </p:nvPr>
        </p:nvSpPr>
        <p:spPr>
          <a:xfrm>
            <a:off x="2592003" y="-326523"/>
            <a:ext cx="8608317" cy="1262521"/>
          </a:xfrm>
        </p:spPr>
        <p:txBody>
          <a:bodyPr/>
          <a:lstStyle/>
          <a:p>
            <a:pPr lvl="0">
              <a:buNone/>
            </a:pPr>
            <a:r>
              <a:rPr lang="pl-PL" sz="2200"/>
              <a:t>Warunki do wykorzystania energii  słonecznej w Polsce</a:t>
            </a:r>
          </a:p>
        </p:txBody>
      </p:sp>
      <p:pic>
        <p:nvPicPr>
          <p:cNvPr id="3" name="Symbol zastępczy obrazu 2"/>
          <p:cNvPicPr>
            <a:picLocks noGrp="1" noChangeAspect="1"/>
          </p:cNvPicPr>
          <p:nvPr>
            <p:ph type="pic" idx="4294967295"/>
          </p:nvPr>
        </p:nvPicPr>
        <p:blipFill>
          <a:blip r:embed="rId3" cstate="print">
            <a:alphaModFix/>
            <a:lum/>
          </a:blip>
          <a:srcRect/>
          <a:stretch>
            <a:fillRect/>
          </a:stretch>
        </p:blipFill>
        <p:spPr>
          <a:xfrm>
            <a:off x="35643" y="1182602"/>
            <a:ext cx="4932355" cy="5873401"/>
          </a:xfrm>
        </p:spPr>
      </p:pic>
      <p:sp>
        <p:nvSpPr>
          <p:cNvPr id="4" name="pole tekstowe 3"/>
          <p:cNvSpPr txBox="1"/>
          <p:nvPr/>
        </p:nvSpPr>
        <p:spPr>
          <a:xfrm>
            <a:off x="0" y="511561"/>
            <a:ext cx="5039999" cy="722522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t" anchorCtr="0" compatLnSpc="0">
            <a:sp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E6FF00"/>
                </a:solidFill>
                <a:uFillTx/>
              </a:defRPr>
            </a:pPr>
            <a:r>
              <a:rPr lang="pl-PL" sz="2200" b="1" i="1" u="sng" strike="noStrike" kern="1200" cap="none" spc="0" baseline="0">
                <a:solidFill>
                  <a:srgbClr val="E6FF00"/>
                </a:solidFill>
                <a:effectLst>
                  <a:outerShdw dist="17962" dir="2700000">
                    <a:srgbClr val="000000"/>
                  </a:outerShdw>
                </a:effectLst>
                <a:uFillTx/>
                <a:latin typeface="Arial" pitchFamily="18"/>
                <a:ea typeface="Microsoft YaHei" pitchFamily="2"/>
                <a:cs typeface="Mangal" pitchFamily="2"/>
              </a:rPr>
              <a:t>Jak wygląda nasłonecznienie </a:t>
            </a:r>
            <a:r>
              <a:rPr lang="pl-PL" sz="2200" b="1" i="1" u="none" strike="noStrike" kern="1200" cap="none" spc="0" baseline="0">
                <a:solidFill>
                  <a:srgbClr val="E6FF00"/>
                </a:solidFill>
                <a:effectLst>
                  <a:outerShdw dist="17962" dir="2700000">
                    <a:srgbClr val="000000"/>
                  </a:outerShdw>
                </a:effectLst>
                <a:uFillTx/>
                <a:latin typeface="Arial" pitchFamily="18"/>
                <a:ea typeface="Microsoft YaHei" pitchFamily="2"/>
                <a:cs typeface="Mangal" pitchFamily="2"/>
              </a:rPr>
              <a:t>       </a:t>
            </a:r>
            <a:r>
              <a:rPr lang="pl-PL" sz="2200" b="1" i="1" u="sng" strike="noStrike" kern="1200" cap="none" spc="0" baseline="0">
                <a:solidFill>
                  <a:srgbClr val="E6FF00"/>
                </a:solidFill>
                <a:effectLst>
                  <a:outerShdw dist="17962" dir="2700000">
                    <a:srgbClr val="000000"/>
                  </a:outerShdw>
                </a:effectLst>
                <a:uFillTx/>
                <a:latin typeface="Arial" pitchFamily="18"/>
                <a:ea typeface="Microsoft YaHei" pitchFamily="2"/>
                <a:cs typeface="Mangal" pitchFamily="2"/>
              </a:rPr>
              <a:t> na mapie</a:t>
            </a:r>
          </a:p>
        </p:txBody>
      </p:sp>
      <p:sp>
        <p:nvSpPr>
          <p:cNvPr id="5" name="pole tekstowe 4"/>
          <p:cNvSpPr txBox="1"/>
          <p:nvPr/>
        </p:nvSpPr>
        <p:spPr>
          <a:xfrm>
            <a:off x="5687997" y="575998"/>
            <a:ext cx="4607999" cy="405719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t" anchorCtr="0" compatLnSpc="0">
            <a:sp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1" i="1" u="sng" strike="noStrike" kern="0" cap="none" spc="0" baseline="0">
                <a:solidFill>
                  <a:srgbClr val="E6FF00"/>
                </a:solidFill>
                <a:effectLst>
                  <a:outerShdw dist="17962" dir="2700000">
                    <a:srgbClr val="000000"/>
                  </a:outerShdw>
                </a:effectLst>
                <a:uFillTx/>
              </a:defRPr>
            </a:pPr>
            <a:r>
              <a:rPr lang="pl-PL" sz="2200" b="1" i="1" u="sng" strike="noStrike" kern="1200" cap="none" spc="0" baseline="0">
                <a:solidFill>
                  <a:srgbClr val="E6FF00"/>
                </a:solidFill>
                <a:effectLst>
                  <a:outerShdw dist="17962" dir="2700000">
                    <a:srgbClr val="000000"/>
                  </a:outerShdw>
                </a:effectLst>
                <a:uFillTx/>
                <a:latin typeface="Arial" pitchFamily="18"/>
                <a:ea typeface="Microsoft YaHei" pitchFamily="2"/>
                <a:cs typeface="Mangal" pitchFamily="2"/>
              </a:rPr>
              <a:t>A jak procentowo w czasie roku</a:t>
            </a:r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4" cstate="print">
            <a:alphaModFix/>
            <a:lum/>
          </a:blip>
          <a:srcRect/>
          <a:stretch>
            <a:fillRect/>
          </a:stretch>
        </p:blipFill>
        <p:spPr>
          <a:xfrm>
            <a:off x="4967999" y="1151997"/>
            <a:ext cx="5111998" cy="590399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 idx="4294967295"/>
          </p:nvPr>
        </p:nvSpPr>
        <p:spPr>
          <a:xfrm>
            <a:off x="103683" y="-254523"/>
            <a:ext cx="8608317" cy="1262521"/>
          </a:xfrm>
        </p:spPr>
        <p:txBody>
          <a:bodyPr/>
          <a:lstStyle/>
          <a:p>
            <a:pPr lvl="0">
              <a:buNone/>
            </a:pPr>
            <a:r>
              <a:rPr lang="pl-PL">
                <a:effectLst>
                  <a:outerShdw dist="17962" dir="2700000">
                    <a:srgbClr val="000000"/>
                  </a:outerShdw>
                </a:effectLst>
              </a:rPr>
              <a:t>Jak zbudować panel słoneczny ?</a:t>
            </a:r>
          </a:p>
        </p:txBody>
      </p:sp>
      <p:pic>
        <p:nvPicPr>
          <p:cNvPr id="3" name="Symbol zastępczy obrazu 2"/>
          <p:cNvPicPr>
            <a:picLocks noGrp="1" noChangeAspect="1"/>
          </p:cNvPicPr>
          <p:nvPr>
            <p:ph type="pic" idx="4294967295"/>
          </p:nvPr>
        </p:nvPicPr>
        <p:blipFill>
          <a:blip r:embed="rId3" cstate="print">
            <a:alphaModFix/>
            <a:lum/>
          </a:blip>
          <a:srcRect/>
          <a:stretch>
            <a:fillRect/>
          </a:stretch>
        </p:blipFill>
        <p:spPr>
          <a:xfrm>
            <a:off x="103683" y="606603"/>
            <a:ext cx="4936324" cy="3425397"/>
          </a:xfrm>
        </p:spPr>
      </p:pic>
      <p:pic>
        <p:nvPicPr>
          <p:cNvPr id="4" name="Obraz 3"/>
          <p:cNvPicPr>
            <a:picLocks noChangeAspect="1"/>
          </p:cNvPicPr>
          <p:nvPr/>
        </p:nvPicPr>
        <p:blipFill>
          <a:blip r:embed="rId4" cstate="print">
            <a:alphaModFix/>
            <a:lum/>
          </a:blip>
          <a:srcRect/>
          <a:stretch>
            <a:fillRect/>
          </a:stretch>
        </p:blipFill>
        <p:spPr>
          <a:xfrm>
            <a:off x="99358" y="4032001"/>
            <a:ext cx="4940640" cy="3528002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5" cstate="print">
            <a:alphaModFix/>
            <a:lum/>
          </a:blip>
          <a:srcRect/>
          <a:stretch>
            <a:fillRect/>
          </a:stretch>
        </p:blipFill>
        <p:spPr>
          <a:xfrm>
            <a:off x="5183998" y="744477"/>
            <a:ext cx="4895999" cy="652751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720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accel="1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6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lvl="0">
              <a:buNone/>
            </a:pPr>
            <a:r>
              <a:rPr lang="pl-PL"/>
              <a:t>Mam nadzieję ,  że moja prezentacja się podobała ,zawiera ona ogólne wiadomości dotyczące instalacji paneli słonecznych w Polsce</a:t>
            </a:r>
          </a:p>
        </p:txBody>
      </p:sp>
      <p:sp>
        <p:nvSpPr>
          <p:cNvPr id="3" name="Symbol zastępczy tekstu 2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lvl="0">
              <a:buNone/>
            </a:pPr>
            <a:r>
              <a:rPr lang="pl-PL" sz="2600">
                <a:solidFill>
                  <a:srgbClr val="E6FF00"/>
                </a:solidFill>
              </a:rPr>
              <a:t>Autorem jest  Patryk  Wilk kl  „1w”</a:t>
            </a:r>
          </a:p>
          <a:p>
            <a:pPr lvl="0">
              <a:buNone/>
            </a:pPr>
            <a:endParaRPr lang="pl-PL" sz="2600">
              <a:solidFill>
                <a:srgbClr val="E6FF00"/>
              </a:solidFill>
            </a:endParaRPr>
          </a:p>
          <a:p>
            <a:pPr lvl="0">
              <a:buNone/>
            </a:pPr>
            <a:endParaRPr lang="pl-PL" sz="2600">
              <a:solidFill>
                <a:srgbClr val="E6FF00"/>
              </a:solidFill>
            </a:endParaRPr>
          </a:p>
          <a:p>
            <a:pPr lvl="0">
              <a:buNone/>
            </a:pPr>
            <a:r>
              <a:rPr lang="pl-PL" sz="2600">
                <a:solidFill>
                  <a:srgbClr val="E6FF00"/>
                </a:solidFill>
              </a:rPr>
              <a:t>Informacje zawarłem z stron:</a:t>
            </a:r>
          </a:p>
          <a:p>
            <a:pPr lvl="0"/>
            <a:r>
              <a:rPr lang="pl-PL" sz="2600">
                <a:solidFill>
                  <a:srgbClr val="E6FF00"/>
                </a:solidFill>
                <a:hlinkClick r:id="rId3"/>
              </a:rPr>
              <a:t>www.google.grafika.pl</a:t>
            </a:r>
          </a:p>
          <a:p>
            <a:pPr lvl="0"/>
            <a:r>
              <a:rPr lang="pl-PL" sz="2600">
                <a:solidFill>
                  <a:srgbClr val="E6FF00"/>
                </a:solidFill>
              </a:rPr>
              <a:t>www.sciaga.pl</a:t>
            </a:r>
          </a:p>
          <a:p>
            <a:pPr lvl="0"/>
            <a:r>
              <a:rPr lang="pl-PL" sz="2600">
                <a:solidFill>
                  <a:srgbClr val="E6FF00"/>
                </a:solidFill>
                <a:hlinkClick r:id="rId4"/>
              </a:rPr>
              <a:t>www.wikipedia.pl</a:t>
            </a:r>
          </a:p>
          <a:p>
            <a:pPr lvl="0"/>
            <a:r>
              <a:rPr lang="pl-PL" sz="2600">
                <a:solidFill>
                  <a:srgbClr val="E6FF00"/>
                </a:solidFill>
                <a:hlinkClick r:id="rId5"/>
              </a:rPr>
              <a:t>www.panelsloneczny.pl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omyślni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yt darkblu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314</TotalTime>
  <Words>239</Words>
  <Application>Microsoft Office PowerPoint</Application>
  <PresentationFormat>Pokaz na ekranie (4:3)</PresentationFormat>
  <Paragraphs>19</Paragraphs>
  <Slides>7</Slides>
  <Notes>7</Notes>
  <HiddenSlides>0</HiddenSlides>
  <MMClips>0</MMClips>
  <ScaleCrop>false</ScaleCrop>
  <HeadingPairs>
    <vt:vector size="4" baseType="variant">
      <vt:variant>
        <vt:lpstr>Motyw</vt:lpstr>
      </vt:variant>
      <vt:variant>
        <vt:i4>2</vt:i4>
      </vt:variant>
      <vt:variant>
        <vt:lpstr>Tytuły slajdów</vt:lpstr>
      </vt:variant>
      <vt:variant>
        <vt:i4>7</vt:i4>
      </vt:variant>
    </vt:vector>
  </HeadingPairs>
  <TitlesOfParts>
    <vt:vector size="9" baseType="lpstr">
      <vt:lpstr>Domyślnie</vt:lpstr>
      <vt:lpstr>lyt darkblue</vt:lpstr>
      <vt:lpstr>Energia słoneczna w Polsce</vt:lpstr>
      <vt:lpstr>Energia słoneczna to  powszechnie dostępna, całkowicie czysta i najbardziej naturalna z istniejących źródeł energii. Najlepiej może być wykorzystana lokalnie, zaspokajając zapotrzebowanie na ciepłą wodę i ciepło. Dużą zaletą jej użytkowania jest łatwa adaptacja, zwłaszcza do celów gospodarstwa domowego.</vt:lpstr>
      <vt:lpstr>Wykorzystywanie energii słonecznej w Polsce</vt:lpstr>
      <vt:lpstr>A wykorzystywanie na Śląsku</vt:lpstr>
      <vt:lpstr>Warunki do wykorzystania energii  słonecznej w Polsce</vt:lpstr>
      <vt:lpstr>Jak zbudować panel słoneczny ?</vt:lpstr>
      <vt:lpstr>Mam nadzieję ,  że moja prezentacja się podobała ,zawiera ona ogólne wiadomości dotyczące instalacji paneli słonecznych w Polsce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Energia słoneczna w Polsce</dc:title>
  <dc:creator>Agusia</dc:creator>
  <cp:lastModifiedBy>Agusia</cp:lastModifiedBy>
  <cp:revision>7</cp:revision>
  <dcterms:created xsi:type="dcterms:W3CDTF">2013-03-15T22:23:48Z</dcterms:created>
  <dcterms:modified xsi:type="dcterms:W3CDTF">2013-04-09T19:21:32Z</dcterms:modified>
</cp:coreProperties>
</file>