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180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00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356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9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140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48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57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39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4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468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95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928CC-BC9F-4297-ABCE-C64715D2CD9A}" type="datetimeFigureOut">
              <a:rPr lang="pl-PL" smtClean="0"/>
              <a:t>2012-12-10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91ED-11E8-4849-97F4-0C70EE347C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045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918648" cy="1872208"/>
          </a:xfrm>
        </p:spPr>
        <p:txBody>
          <a:bodyPr/>
          <a:lstStyle/>
          <a:p>
            <a:r>
              <a:rPr lang="pl-PL" b="1" i="1" u="sng" dirty="0" smtClean="0"/>
              <a:t>Elektrownie cieplne podstawą energetyki Polski</a:t>
            </a:r>
            <a:endParaRPr lang="pl-PL" b="1" i="1" u="sng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76864" cy="4176464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2" action="ppaction://hlinksldjump"/>
              </a:rPr>
              <a:t>Bilans energetyczny Polski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3" action="ppaction://hlinksldjump"/>
              </a:rPr>
              <a:t>Łączny wynik na działalność energetycznej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4" action="ppaction://hlinksldjump"/>
              </a:rPr>
              <a:t>Rozmieszczenie elektrowni cieplnych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5" action="ppaction://hlinksldjump"/>
              </a:rPr>
              <a:t>Segment wytwarzania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6" action="ppaction://hlinksldjump"/>
              </a:rPr>
              <a:t>Produkcja i zużycie energii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7" action="ppaction://hlinksldjump"/>
              </a:rPr>
              <a:t>Struktura mocy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8" action="ppaction://hlinksldjump"/>
              </a:rPr>
              <a:t>Wybrane instalacje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9" action="ppaction://hlinksldjump"/>
              </a:rPr>
              <a:t>Zmiana bilansu mocy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10" action="ppaction://hlinksldjump"/>
              </a:rPr>
              <a:t>Wykorzystywanie mocy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11" action="ppaction://hlinksldjump"/>
              </a:rPr>
              <a:t>Średnie roczne obciążenie i rezerwa mocy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12" action="ppaction://hlinksldjump"/>
              </a:rPr>
              <a:t>Transgraniczne połączenie międzysystemowe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13" action="ppaction://hlinksldjump"/>
              </a:rPr>
              <a:t>Zalety</a:t>
            </a:r>
            <a:endParaRPr lang="pl-PL" dirty="0" smtClean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  <a:hlinkClick r:id="rId14" action="ppaction://hlinksldjump"/>
              </a:rPr>
              <a:t>Wady 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48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iola\Documents\......d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316416" y="65973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5269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iola\Documents\moce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8460432" y="64533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2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Wiola\Documents\transakcje moc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96944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8316416" y="65253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661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728191"/>
          </a:xfrm>
        </p:spPr>
        <p:txBody>
          <a:bodyPr/>
          <a:lstStyle/>
          <a:p>
            <a:r>
              <a:rPr lang="pl-PL" b="1" dirty="0" smtClean="0"/>
              <a:t>Zalety: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80920" cy="4896544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tx1"/>
                </a:solidFill>
              </a:rPr>
              <a:t>- elektrownia cieplna jest nowoczesna technologicznie</a:t>
            </a:r>
          </a:p>
          <a:p>
            <a:r>
              <a:rPr lang="pl-PL" sz="3600" dirty="0" smtClean="0">
                <a:solidFill>
                  <a:schemeClr val="tx1"/>
                </a:solidFill>
              </a:rPr>
              <a:t>- nie ma z niej hałasu</a:t>
            </a:r>
          </a:p>
          <a:p>
            <a:r>
              <a:rPr lang="pl-PL" sz="3600" dirty="0" smtClean="0">
                <a:solidFill>
                  <a:schemeClr val="tx1"/>
                </a:solidFill>
              </a:rPr>
              <a:t>- prąd przez nią dostarczany jest tańszy</a:t>
            </a:r>
          </a:p>
          <a:p>
            <a:r>
              <a:rPr lang="pl-PL" sz="3600" dirty="0" smtClean="0">
                <a:solidFill>
                  <a:schemeClr val="tx1"/>
                </a:solidFill>
              </a:rPr>
              <a:t>- dostarcza dużej ilości energii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244408" y="645333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2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8341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txBody>
          <a:bodyPr/>
          <a:lstStyle/>
          <a:p>
            <a:r>
              <a:rPr lang="pl-PL" b="1" dirty="0" smtClean="0"/>
              <a:t>Wady: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tx1"/>
                </a:solidFill>
              </a:rPr>
              <a:t>- </a:t>
            </a:r>
            <a:r>
              <a:rPr lang="pl-PL" sz="3800" dirty="0" smtClean="0">
                <a:solidFill>
                  <a:schemeClr val="tx1"/>
                </a:solidFill>
              </a:rPr>
              <a:t>energia jest uwalniana w procesie spalania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- jeżeli nastąpi jakaś awaria to skutkiem tego będzie mocne skażenie środowiska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- zanieczyszczanie powietrza skutkiem czego jest powstawanie efektu cieplarnianego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- negatywny wpływ na środowisko przyrodnicze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- zakłócenia fal radiowych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- bardzo mało zatrudnianych ludzi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- możliwość dostania się do atmosfery substancji radioaktywnych</a:t>
            </a:r>
            <a:endParaRPr lang="pl-PL" sz="3800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244408" y="65253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2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22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r>
              <a:rPr lang="pl-PL" b="1" dirty="0" smtClean="0"/>
              <a:t>Dziękuję za uwagę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Wioletta Sitek</a:t>
            </a:r>
            <a:br>
              <a:rPr lang="pl-PL" dirty="0" smtClean="0"/>
            </a:br>
            <a:r>
              <a:rPr lang="pl-PL" dirty="0" smtClean="0"/>
              <a:t>kl. IIp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472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pl-PL" dirty="0" smtClean="0"/>
              <a:t>Bilans energetyczny Polski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Sektor energetyczny w Polsce</a:t>
            </a:r>
          </a:p>
          <a:p>
            <a:r>
              <a:rPr lang="pl-PL" dirty="0" smtClean="0"/>
              <a:t>Zysk brutto przed opodatkowaniem sektora energetycznego w Polsce wzrósł z</a:t>
            </a:r>
          </a:p>
          <a:p>
            <a:r>
              <a:rPr lang="pl-PL" dirty="0" smtClean="0"/>
              <a:t>poziomu ok. 6 mld PLN w latach 2006-2008 do ponad 10 mld PLN w latach 2009-2010.</a:t>
            </a:r>
          </a:p>
          <a:p>
            <a:r>
              <a:rPr lang="pl-PL" dirty="0" smtClean="0"/>
              <a:t>Głównym beneficjent tych zmian był segment wytwarzania (obejmujący elektrownie</a:t>
            </a:r>
          </a:p>
          <a:p>
            <a:r>
              <a:rPr lang="pl-PL" dirty="0" smtClean="0"/>
              <a:t>zawodowe cieplne i elektrociepłownie), który zwiększył zysk brutto przed opodatkowaniem z</a:t>
            </a:r>
          </a:p>
          <a:p>
            <a:r>
              <a:rPr lang="pl-PL" dirty="0" smtClean="0"/>
              <a:t>2,9 mld PLN w 2008 r. do 7,8 mld PLN w 2009 r. i 6,3 mld PLN w 2010 r.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43961" y="64533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2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944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ola\Documents\wyk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30802" cy="544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316416" y="6453336"/>
            <a:ext cx="56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02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918648" cy="2016223"/>
          </a:xfrm>
        </p:spPr>
        <p:txBody>
          <a:bodyPr/>
          <a:lstStyle/>
          <a:p>
            <a:r>
              <a:rPr lang="pl-PL" dirty="0" smtClean="0"/>
              <a:t>Rozmieszczenie elektrowni cieplnych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2132856"/>
            <a:ext cx="8568952" cy="4536504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Lokalizacja Przemysłu energetycznego w Polsce.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Przemysł elektroenergetyczny obejmuje pozyskiwanie surowców energetycznych, wytwarzanie z nich energii elektrycznej i cieplnej oraz przesyłanie jej poprzez sieci do odbiorców.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 czego składa się system energetyczny w Polsce?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Polski system energetyczny to niemal 400 różnego rodzaju elektrowni z czego: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 Najwięcej (aż 90%) energii wytwarza 55 cieplnych elektrowni zawodowych.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 Elektrowni wodnych jest aż 118 jednak stanowią one zaledwie 2,5: energii.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 Pozostałą część produkują elektrownie przemysłowe.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Od czego zależy rozmieszczenie dużych elektrowni cieplnych w Polsce?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4 rozmieszczenie dużych elektrowni w Polsce zależy od trzech czynników: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1. od dostępu do paliw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możliwości łatwego poboru wody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bliskości rynku zbytu energii.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316416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2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88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04255"/>
          </a:xfrm>
        </p:spPr>
        <p:txBody>
          <a:bodyPr/>
          <a:lstStyle/>
          <a:p>
            <a:r>
              <a:rPr lang="pl-PL" sz="6000" b="1" dirty="0" smtClean="0"/>
              <a:t>Segment wytwarzania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536504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>Segment wytwarzania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Krajowe zużycie energii brutto odbudowało się po spadku w 2009 r. i w 2010 r.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osiągnęło historycznie najwyższe poziomy (ok. 155 TWh). Produkcja energii wyniosła w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2010 r. 156,3 TWh i była niższa niż w latach 2006-2007. Produkcja energii była od początku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lat 90-tych wyższa od zużycia krajowego. Dostępne nadwyżki mocy zostały wykorzystane do</a:t>
            </a:r>
          </a:p>
          <a:p>
            <a:r>
              <a:rPr lang="pl-PL" sz="2000" dirty="0" smtClean="0">
                <a:solidFill>
                  <a:schemeClr val="tx1"/>
                </a:solidFill>
              </a:rPr>
              <a:t>eksportu energii.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8172400" y="6381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2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84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ola\Documents\..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08" y="620688"/>
            <a:ext cx="8367064" cy="528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172400" y="63069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11476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iola\Documents\.....d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7576" cy="511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100392" y="6381328"/>
            <a:ext cx="64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399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iola\Documents\........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894889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8244408" y="63813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00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82" y="33265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316416" y="645333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3" action="ppaction://hlinksldjump"/>
              </a:rPr>
              <a:t>&lt;-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773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412</Words>
  <Application>Microsoft Office PowerPoint</Application>
  <PresentationFormat>Pokaz na ekranie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Elektrownie cieplne podstawą energetyki Polski</vt:lpstr>
      <vt:lpstr>Bilans energetyczny Polski</vt:lpstr>
      <vt:lpstr>Prezentacja programu PowerPoint</vt:lpstr>
      <vt:lpstr>Rozmieszczenie elektrowni cieplnych</vt:lpstr>
      <vt:lpstr>Segment wytwarzania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Zalety:</vt:lpstr>
      <vt:lpstr>Wady:</vt:lpstr>
      <vt:lpstr>Dziękuję za uwagę    Wioletta Sitek kl. IIp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Elektrownie cieplne podstawą energetyki Polski</dc:title>
  <dc:creator>Wiola</dc:creator>
  <cp:lastModifiedBy>Wiola</cp:lastModifiedBy>
  <cp:revision>8</cp:revision>
  <dcterms:created xsi:type="dcterms:W3CDTF">2012-12-10T20:00:11Z</dcterms:created>
  <dcterms:modified xsi:type="dcterms:W3CDTF">2012-12-10T21:17:15Z</dcterms:modified>
</cp:coreProperties>
</file>