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86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59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42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20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69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06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29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2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42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78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89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6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DE3C-DF35-4C85-ACD5-01C43EED05CE}" type="datetimeFigureOut">
              <a:rPr lang="pl-PL" smtClean="0"/>
              <a:t>2013-06-06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4839-6E21-4E4B-8B50-57EB3EF8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74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Elektrownia_wiatrowa" TargetMode="External"/><Relationship Id="rId2" Type="http://schemas.openxmlformats.org/officeDocument/2006/relationships/hyperlink" Target="http://pl.wikipedia.org/wiki/Elektrownie_wiatrowe_w_Polsce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12500" b="1" i="1" dirty="0" smtClean="0">
                <a:solidFill>
                  <a:srgbClr val="FFC000"/>
                </a:solidFill>
              </a:rPr>
              <a:t>Elektrownia </a:t>
            </a:r>
            <a:br>
              <a:rPr lang="pl-PL" sz="12500" b="1" i="1" dirty="0" smtClean="0">
                <a:solidFill>
                  <a:srgbClr val="FFC000"/>
                </a:solidFill>
              </a:rPr>
            </a:br>
            <a:r>
              <a:rPr lang="pl-PL" sz="12500" b="1" i="1" dirty="0" smtClean="0">
                <a:solidFill>
                  <a:srgbClr val="FFC000"/>
                </a:solidFill>
              </a:rPr>
              <a:t>wiatrowa</a:t>
            </a:r>
            <a:endParaRPr lang="pl-PL" sz="125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4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920880" cy="6048672"/>
          </a:xfrm>
        </p:spPr>
        <p:txBody>
          <a:bodyPr>
            <a:normAutofit lnSpcReduction="10000"/>
          </a:bodyPr>
          <a:lstStyle/>
          <a:p>
            <a:pPr algn="l"/>
            <a:r>
              <a:rPr lang="pl-PL" b="1" dirty="0" smtClean="0">
                <a:solidFill>
                  <a:schemeClr val="tx1"/>
                </a:solidFill>
              </a:rPr>
              <a:t>Zalety elektrowni wiatrowej :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-darmowa energia.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-zastępowanie paliw tym źródłem energii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-mało szkodliwa dla środowiska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-możliwość korzystania z nich w szerokiej skali na świecie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-nie emituje zanieczyszczeń do środowiska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-nie pociąga za sobą produkcji odpadów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-obniżanie kosztów produkcji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-rosnące efektywność i sprawność technologii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08912" cy="58326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l-PL" b="1" dirty="0" smtClean="0">
                <a:solidFill>
                  <a:schemeClr val="tx1"/>
                </a:solidFill>
              </a:rPr>
              <a:t>Wady elektrowni wiatrowej :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-hałas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-deformacja- w pewnym stopniu krajobrazu naturalnego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-duże koszty produkcji i budowy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-duży nakład finansowy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-zapotrzebowanie na wielkie powierzchnie terenu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-ujemny wpływ na ptactwo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-niszczenie naturalnych siedlisk lądowych dla zwierząt i roślin.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2431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4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428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9" y="0"/>
            <a:ext cx="4869911" cy="428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894"/>
            <a:ext cx="9144000" cy="259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046861" cy="559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134672" cy="1512167"/>
          </a:xfrm>
        </p:spPr>
        <p:txBody>
          <a:bodyPr/>
          <a:lstStyle/>
          <a:p>
            <a:r>
              <a:rPr lang="pl-PL" b="1" dirty="0" smtClean="0"/>
              <a:t>Bibliografia: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064896" cy="468052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hlinkClick r:id="rId2"/>
              </a:rPr>
              <a:t>http://pl.wikipedia.org/wiki/Elektrownie_wiatrowe_w_Polsce</a:t>
            </a:r>
            <a:endParaRPr lang="pl-PL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hlinkClick r:id="rId3"/>
              </a:rPr>
              <a:t>http://pl.wikipedia.org/wiki/Elektrownia_wiatrowa</a:t>
            </a:r>
            <a:endParaRPr lang="pl-PL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664295"/>
          </a:xfrm>
        </p:spPr>
        <p:txBody>
          <a:bodyPr>
            <a:normAutofit/>
          </a:bodyPr>
          <a:lstStyle/>
          <a:p>
            <a:r>
              <a:rPr lang="pl-PL" sz="6600" b="1" i="1" u="sng" dirty="0" smtClean="0"/>
              <a:t>DZIĘKUJĘ ZA UWAGĘ</a:t>
            </a:r>
            <a:endParaRPr lang="pl-PL" sz="6600" b="1" i="1" u="sng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sz="4400" dirty="0" smtClean="0">
                <a:solidFill>
                  <a:schemeClr val="tx1"/>
                </a:solidFill>
              </a:rPr>
              <a:t>Sitek Wioletta </a:t>
            </a:r>
          </a:p>
          <a:p>
            <a:pPr algn="r"/>
            <a:r>
              <a:rPr lang="pl-PL" sz="4400" dirty="0" smtClean="0">
                <a:solidFill>
                  <a:schemeClr val="tx1"/>
                </a:solidFill>
              </a:rPr>
              <a:t>Kl. II p</a:t>
            </a:r>
            <a:endParaRPr lang="pl-PL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b="1" i="1" u="sng" dirty="0" smtClean="0">
                <a:solidFill>
                  <a:schemeClr val="tx1"/>
                </a:solidFill>
              </a:rPr>
              <a:t>Elektrownia wiatrowa </a:t>
            </a:r>
            <a:r>
              <a:rPr lang="pl-PL" dirty="0" smtClean="0">
                <a:solidFill>
                  <a:schemeClr val="tx1"/>
                </a:solidFill>
              </a:rPr>
              <a:t>– elektrownia wytwarzająca energię elektryczną przy pomocy generatorów (turbin wiatrowych) napędzanych energią wiatru. Energia elektryczna uzyskana z energii wiatru jest uznawana za ekologicznie czystą, gdyż, pomijając nakłady energetyczne związane z wybudowaniem takiej elektrowni, wytworzenie energii nie pociąga za sobą spalania żadnego paliwa. Praca elektrowni wiatrowych powoduje jednak nietypowe i trudne do oceny oddziaływanie na środowisko.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/>
          <a:lstStyle/>
          <a:p>
            <a:r>
              <a:rPr lang="pl-PL" b="1" i="1" dirty="0" smtClean="0"/>
              <a:t>Typy elektrowni wiatrowych</a:t>
            </a:r>
            <a:endParaRPr lang="pl-PL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568952" cy="511256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Elektrownie wiatrowe dzielone są na typy ze względu na zastosowanie (przydomowe lub przemysłowe), moc (mikro, małe i duże) oraz lokalizację (lądowe i morskie). Do zastosowań przydomowych (na potrzeby własne użytkownika) wykorzystywane są mikro- i małe elektrownie. Duże elektrownie przemysłowe są przystosowane do sprzedaży energii.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Mikroelektrownie wiatrowe mają moc do 100 W. Małymi elektrowniami określane są te o mocy od 100 W do 50 kW. Duże elektrownie wiatrowe wytwarzają moc ponad 50 kW.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Przydomową elektrownią wiatrową określany jest zespół urządzeń terenowych służących do wytworzenia i magazynowania energii elektrycznej dla celów jej użycia w jednym lub kilku domach, najczęściej montowany w pobliżu odbiorców energii.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4954562"/>
          </a:xfrm>
        </p:spPr>
        <p:txBody>
          <a:bodyPr>
            <a:normAutofit/>
          </a:bodyPr>
          <a:lstStyle/>
          <a:p>
            <a:r>
              <a:rPr lang="pl-PL" dirty="0" smtClean="0"/>
              <a:t>Elektrownia wiatrowa </a:t>
            </a:r>
            <a:r>
              <a:rPr lang="pl-PL" smtClean="0"/>
              <a:t>w </a:t>
            </a:r>
            <a:r>
              <a:rPr lang="pl-PL" smtClean="0"/>
              <a:t>Pucku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0445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48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40152" y="692696"/>
            <a:ext cx="3096344" cy="5904656"/>
          </a:xfrm>
        </p:spPr>
        <p:txBody>
          <a:bodyPr>
            <a:normAutofit/>
          </a:bodyPr>
          <a:lstStyle/>
          <a:p>
            <a:r>
              <a:rPr lang="pl-PL" dirty="0" smtClean="0"/>
              <a:t>Elektrownia wiatrowa w Żninie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0" y="1052736"/>
            <a:ext cx="5832648" cy="438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7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Energetyka wiatrowa w Polsce rozwija się od początku lat 90. XX wieku. Pierwszy wiatrak w Polsce postawiono w 1991 przy wcześniej już istniejącej Elektrowni Wodnej w Żarnowcu. Obecnie w miejscu tym znajduje się farma wiatrowa Lisewo. Pierwszą przemysłową farmą wiatrową w Polsce była farma wiatrowa Barzowice, założona przez Wojciecha Romaniszyna, leżąca w województwie zachodniopomorskim, uruchomiona w kwietniu 2001. Składała się ona z sześciu siłowni o łącznej mocy 5 MW.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562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34" y="476672"/>
            <a:ext cx="726131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9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647056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Produkcja energii elektrycznej przez poszczególne technologie OZE w latach 2005 – 2011</a:t>
            </a:r>
            <a:endParaRPr lang="pl-PL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16824" cy="508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659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344816" cy="683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8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350</Words>
  <Application>Microsoft Office PowerPoint</Application>
  <PresentationFormat>Pokaz na ekranie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Elektrownia  wiatrowa</vt:lpstr>
      <vt:lpstr>Prezentacja programu PowerPoint</vt:lpstr>
      <vt:lpstr>Typy elektrowni wiatrowych</vt:lpstr>
      <vt:lpstr>Elektrownia wiatrowa w Pucku</vt:lpstr>
      <vt:lpstr>Elektrownia wiatrowa w Żninie</vt:lpstr>
      <vt:lpstr>Energetyka wiatrowa w Polsce rozwija się od początku lat 90. XX wieku. Pierwszy wiatrak w Polsce postawiono w 1991 przy wcześniej już istniejącej Elektrowni Wodnej w Żarnowcu. Obecnie w miejscu tym znajduje się farma wiatrowa Lisewo. Pierwszą przemysłową farmą wiatrową w Polsce była farma wiatrowa Barzowice, założona przez Wojciecha Romaniszyna, leżąca w województwie zachodniopomorskim, uruchomiona w kwietniu 2001. Składała się ona z sześciu siłowni o łącznej mocy 5 MW.</vt:lpstr>
      <vt:lpstr>Prezentacja programu PowerPoint</vt:lpstr>
      <vt:lpstr>Produkcja energii elektrycznej przez poszczególne technologie OZE w latach 2005 – 2011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Bibliografia: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Elektrownia  wiatrowa</dc:title>
  <dc:creator>Wiola</dc:creator>
  <cp:lastModifiedBy>Kasia</cp:lastModifiedBy>
  <cp:revision>5</cp:revision>
  <dcterms:created xsi:type="dcterms:W3CDTF">2013-05-19T10:39:48Z</dcterms:created>
  <dcterms:modified xsi:type="dcterms:W3CDTF">2013-06-06T15:14:38Z</dcterms:modified>
</cp:coreProperties>
</file>