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0797-A050-44BC-B037-E08389035205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67E6-5782-41C0-ABD3-073E5FE43F8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79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95485B-BEAD-4EF8-B6BF-DFB0FC393AE7}" type="datetimeFigureOut">
              <a:rPr lang="pl-PL" smtClean="0"/>
              <a:pPr/>
              <a:t>2013-01-09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6DD6C-0B92-4260-BC79-2B44A59F1B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4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6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8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microsoft.com/office/2007/relationships/hdphoto" Target="../media/hdphoto21.wdp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microsoft.com/office/2007/relationships/hdphoto" Target="../media/hdphoto24.wdp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microsoft.com/office/2007/relationships/hdphoto" Target="../media/hdphoto27.wdp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7" Type="http://schemas.microsoft.com/office/2007/relationships/hdphoto" Target="../media/hdphoto3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30.wdp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Wycieczka uczniów XV LO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Elektrownia w Łaziskach Górnych i Centrum Techniki w Goczałkowicach Zdrój oraz Muzeum Elektryki w Łaziskach Górnych.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58285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83768" y="2564904"/>
            <a:ext cx="3822192" cy="639762"/>
          </a:xfrm>
        </p:spPr>
        <p:txBody>
          <a:bodyPr/>
          <a:lstStyle/>
          <a:p>
            <a:r>
              <a:rPr lang="pl-PL" b="1" dirty="0" smtClean="0"/>
              <a:t>Telefony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xmlns="" val="102566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83768" y="2636912"/>
            <a:ext cx="3822192" cy="639762"/>
          </a:xfrm>
        </p:spPr>
        <p:txBody>
          <a:bodyPr/>
          <a:lstStyle/>
          <a:p>
            <a:r>
              <a:rPr lang="pl-PL" b="1" dirty="0" smtClean="0"/>
              <a:t>Liczniki prądu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xmlns="" val="17745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b="1" dirty="0" smtClean="0"/>
              <a:t>Widzieliśmy również prezentacje porażenia prądem na manekinie.</a:t>
            </a:r>
            <a:endParaRPr lang="pl-PL" sz="18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52936"/>
            <a:ext cx="3980260" cy="2985195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2852935"/>
            <a:ext cx="3977640" cy="2983230"/>
          </a:xfrm>
        </p:spPr>
      </p:pic>
    </p:spTree>
    <p:extLst>
      <p:ext uri="{BB962C8B-B14F-4D97-AF65-F5344CB8AC3E}">
        <p14:creationId xmlns:p14="http://schemas.microsoft.com/office/powerpoint/2010/main" xmlns="" val="237257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 smtClean="0"/>
              <a:t>Ochotnik mógł sprawdzić ile się trzeba napracować, żeby świeciły trzy żarówki i sygnał dźwiękowy.</a:t>
            </a:r>
            <a:endParaRPr lang="pl-PL" sz="20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64904"/>
            <a:ext cx="2983230" cy="397764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564904"/>
            <a:ext cx="2983230" cy="3977640"/>
          </a:xfrm>
        </p:spPr>
      </p:pic>
    </p:spTree>
    <p:extLst>
      <p:ext uri="{BB962C8B-B14F-4D97-AF65-F5344CB8AC3E}">
        <p14:creationId xmlns:p14="http://schemas.microsoft.com/office/powerpoint/2010/main" xmlns="" val="751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150" b="-12150"/>
          <a:stretch/>
        </p:blipFill>
        <p:spPr>
          <a:xfrm>
            <a:off x="1907704" y="2204864"/>
            <a:ext cx="5154359" cy="447484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2000" b="1" dirty="0" smtClean="0"/>
              <a:t>Następnym punktem naszej wycieczki było udanie się do Centrum Techniki w Goczałkowice Zdrój. Tam dowiedzieliśmy się jakie są alternatywne źródła energii. Zobaczyliśmy modele kopalni węgla kamiennego oraz rafinerii ropy naftowej.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7030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/>
              <a:t>Centrum Edukacji </a:t>
            </a:r>
            <a:r>
              <a:rPr lang="pl-PL" sz="2000" b="1" dirty="0" smtClean="0"/>
              <a:t>Technicznej </a:t>
            </a:r>
            <a:r>
              <a:rPr lang="pl-PL" sz="2000" b="1" dirty="0"/>
              <a:t>znajduje się przy wejściu na tamę w </a:t>
            </a:r>
            <a:r>
              <a:rPr lang="pl-PL" sz="2000" b="1" dirty="0" smtClean="0"/>
              <a:t>Goczałkowicach. Przewodnik opowiedział nam o systemie działania tamy oraz objaśnił nam jej poszczególne elementy.</a:t>
            </a:r>
            <a:endParaRPr lang="pl-PL" sz="2000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3822700" cy="2867025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72816"/>
            <a:ext cx="3822700" cy="2867025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977640"/>
            <a:ext cx="38404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46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 smtClean="0"/>
              <a:t>Zobaczyliśmy sprzęt meteorologiczny i poznaliśmy jego zasady działania. </a:t>
            </a:r>
            <a:endParaRPr lang="pl-PL" sz="2000" b="1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4533">
            <a:off x="644235" y="1600200"/>
            <a:ext cx="2743200" cy="3657600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1839">
            <a:off x="5083625" y="1700201"/>
            <a:ext cx="3657600" cy="2743200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4474">
            <a:off x="2873591" y="389806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5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 smtClean="0"/>
              <a:t>Teraz znamy zasady działania turbiny wiatrowej oraz działanie baterii słonecznej.</a:t>
            </a:r>
            <a:endParaRPr lang="pl-PL" sz="2000" b="1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822700" cy="2867025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3657600" cy="2743200"/>
          </a:xfrm>
          <a:prstGeom prst="rect">
            <a:avLst/>
          </a:prstGeo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284984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xmlns="" val="49465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36912"/>
            <a:ext cx="4572000" cy="3429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 smtClean="0"/>
              <a:t>Na koniec uczestnicy wycieczki, która była bardzo interesująca i ciekawa.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7428">
            <a:off x="6501110" y="4974572"/>
            <a:ext cx="2286000" cy="17145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19944">
            <a:off x="394193" y="227392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8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>
          <a:xfrm>
            <a:off x="6156176" y="5157192"/>
            <a:ext cx="2584376" cy="1008112"/>
          </a:xfrm>
        </p:spPr>
        <p:txBody>
          <a:bodyPr/>
          <a:lstStyle/>
          <a:p>
            <a:pPr algn="r"/>
            <a:r>
              <a:rPr lang="pl-PL" b="1" dirty="0" smtClean="0"/>
              <a:t>Wykonała:</a:t>
            </a:r>
            <a:br>
              <a:rPr lang="pl-PL" b="1" dirty="0" smtClean="0"/>
            </a:br>
            <a:r>
              <a:rPr lang="pl-PL" b="1" dirty="0" smtClean="0"/>
              <a:t>Dominika Gajda 2c</a:t>
            </a:r>
            <a:endParaRPr lang="pl-PL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908720"/>
            <a:ext cx="8640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Informacje uzyskane w czasie wycieczki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Część zdjęć został a wykonana podczas naszego </a:t>
            </a:r>
            <a:r>
              <a:rPr lang="pl-PL" smtClean="0">
                <a:solidFill>
                  <a:schemeClr val="bg1"/>
                </a:solidFill>
              </a:rPr>
              <a:t>wyjazdu http</a:t>
            </a:r>
            <a:r>
              <a:rPr lang="pl-PL" dirty="0">
                <a:solidFill>
                  <a:schemeClr val="bg1"/>
                </a:solidFill>
              </a:rPr>
              <a:t>://www.muzeumenergetyki.pl/strony,o_muzeum.html</a:t>
            </a:r>
          </a:p>
          <a:p>
            <a:r>
              <a:rPr lang="pl-PL" dirty="0">
                <a:solidFill>
                  <a:schemeClr val="bg1"/>
                </a:solidFill>
              </a:rPr>
              <a:t>http://www.muzeumenergetyki.com.pl/</a:t>
            </a:r>
          </a:p>
          <a:p>
            <a:r>
              <a:rPr lang="pl-PL" dirty="0">
                <a:solidFill>
                  <a:schemeClr val="bg1"/>
                </a:solidFill>
              </a:rPr>
              <a:t>http://eksploratorzy.com.pl/</a:t>
            </a:r>
          </a:p>
          <a:p>
            <a:r>
              <a:rPr lang="pl-PL" dirty="0">
                <a:solidFill>
                  <a:schemeClr val="bg1"/>
                </a:solidFill>
              </a:rPr>
              <a:t>http://www.ellaz.pl/ptp-muzeum-energetyki</a:t>
            </a:r>
          </a:p>
          <a:p>
            <a:r>
              <a:rPr lang="pl-PL" dirty="0">
                <a:solidFill>
                  <a:schemeClr val="bg1"/>
                </a:solidFill>
              </a:rPr>
              <a:t>http://www.pke.pl/elektrownie/pke-sa-elektrownia-%C5%82aziska</a:t>
            </a:r>
          </a:p>
          <a:p>
            <a:r>
              <a:rPr lang="pl-PL" dirty="0">
                <a:solidFill>
                  <a:schemeClr val="bg1"/>
                </a:solidFill>
              </a:rPr>
              <a:t>http://www.ekotama.pl/Centrum_Edukacji_Technicznej3.swf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http</a:t>
            </a:r>
            <a:r>
              <a:rPr lang="pl-PL" dirty="0">
                <a:solidFill>
                  <a:schemeClr val="bg1"/>
                </a:solidFill>
              </a:rPr>
              <a:t>://www.parkmania.pl/parki/419/o-obiekcie/Centrum-Edukacji-Technicznej.html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http</a:t>
            </a:r>
            <a:r>
              <a:rPr lang="pl-PL" dirty="0">
                <a:solidFill>
                  <a:schemeClr val="bg1"/>
                </a:solidFill>
              </a:rPr>
              <a:t>://www.polskaniezwykla.pl/web/place/gallery,1,29387.html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7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3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W dniu 29 listopada uczniowie naszej szkoły mieli możliwość zwiedzania elektrowni Łaziska w Łaziskach Górnych oraz Centrum Techniki w Goczałkowice Zdrój. W Centrum można było zobaczyć sprzęt meteorologiczny. Uczniowie przybliżyli sobie temat alternatywnych źródeł energii. Zwiedziliśmy również PTP Muzeum Energetyki, które znajduje się w Łaziskach Górnych na terenie elektrowni Łaziska.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629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Elektrownia Łaziska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3822192" cy="999802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Elektrownia </a:t>
            </a:r>
            <a:r>
              <a:rPr lang="pl-PL" b="1" dirty="0"/>
              <a:t>powstała w 1917 </a:t>
            </a:r>
            <a:r>
              <a:rPr lang="pl-PL" b="1" dirty="0" smtClean="0"/>
              <a:t>roku.</a:t>
            </a:r>
            <a:br>
              <a:rPr lang="pl-PL" b="1" dirty="0" smtClean="0"/>
            </a:br>
            <a:r>
              <a:rPr lang="pl-PL" b="1" dirty="0" smtClean="0"/>
              <a:t>Zdjęcie przedstawia lata 60. </a:t>
            </a:r>
            <a:endParaRPr lang="pl-PL" b="1" dirty="0"/>
          </a:p>
          <a:p>
            <a:endParaRPr lang="pl-PL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72" y="3429000"/>
            <a:ext cx="3559306" cy="2697163"/>
          </a:xfrm>
        </p:spPr>
      </p:pic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Główny budynek elektrowni. </a:t>
            </a:r>
            <a:endParaRPr lang="pl-PL" b="1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512" y="3429000"/>
            <a:ext cx="3603725" cy="2697163"/>
          </a:xfrm>
        </p:spPr>
      </p:pic>
    </p:spTree>
    <p:extLst>
      <p:ext uri="{BB962C8B-B14F-4D97-AF65-F5344CB8AC3E}">
        <p14:creationId xmlns:p14="http://schemas.microsoft.com/office/powerpoint/2010/main" xmlns="" val="298829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0161">
            <a:off x="2850971" y="1560842"/>
            <a:ext cx="5715000" cy="3943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13270">
            <a:off x="409112" y="3735231"/>
            <a:ext cx="32861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3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powstaje prąd w elektrowni?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628800"/>
            <a:ext cx="7143750" cy="4876800"/>
          </a:xfrm>
        </p:spPr>
      </p:pic>
    </p:spTree>
    <p:extLst>
      <p:ext uri="{BB962C8B-B14F-4D97-AF65-F5344CB8AC3E}">
        <p14:creationId xmlns:p14="http://schemas.microsoft.com/office/powerpoint/2010/main" xmlns="" val="103282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 smtClean="0"/>
              <a:t>Chłodnie kominowe to urządzenie </a:t>
            </a:r>
            <a:r>
              <a:rPr lang="pl-PL" sz="2000" b="1" dirty="0"/>
              <a:t>służące do </a:t>
            </a:r>
            <a:r>
              <a:rPr lang="pl-PL" sz="2000" b="1" dirty="0" smtClean="0"/>
              <a:t>schładzania wody w elektrowni.</a:t>
            </a:r>
            <a:endParaRPr lang="pl-PL" sz="20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780928"/>
            <a:ext cx="5971408" cy="3353941"/>
          </a:xfrm>
        </p:spPr>
      </p:pic>
    </p:spTree>
    <p:extLst>
      <p:ext uri="{BB962C8B-B14F-4D97-AF65-F5344CB8AC3E}">
        <p14:creationId xmlns:p14="http://schemas.microsoft.com/office/powerpoint/2010/main" xmlns="" val="52922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b="1" dirty="0" smtClean="0"/>
              <a:t>Na terenie elektrowni Łaziska znajduje się również Muzeum Elektryki. Mogliśmy zobaczyć sprzęt, który był używany w gospodarstwie domowym przez ludzi poprzednich pokoleń. W Muzeum zobaczyliśmy między innymi starego typu …</a:t>
            </a:r>
            <a:endParaRPr lang="pl-PL" sz="18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/>
              <a:t>Drukarki i maszyny do pisania</a:t>
            </a:r>
            <a:endParaRPr lang="pl-PL" b="1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/>
              <a:t>Aparaty fotograficzne</a:t>
            </a:r>
            <a:endParaRPr lang="pl-PL" b="1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xmlns="" val="27617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Kalkulatory elektroniczne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/>
              <a:t>Radia</a:t>
            </a:r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xmlns="" val="20417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Żelazka oraz sprzęty codziennego użytku 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/>
              <a:t>Telewizory</a:t>
            </a:r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xmlns="" val="39878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 advClick="0" advTm="5300">
        <p:split orient="vert"/>
      </p:transition>
    </mc:Choice>
    <mc:Fallback>
      <p:transition spd="slow" advClick="0" advTm="53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311</Words>
  <Application>Microsoft Office PowerPoint</Application>
  <PresentationFormat>Pokaz na ekranie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Kształt fali</vt:lpstr>
      <vt:lpstr>Wycieczka uczniów XV LO</vt:lpstr>
      <vt:lpstr>Slajd 2</vt:lpstr>
      <vt:lpstr>Elektrownia Łaziska</vt:lpstr>
      <vt:lpstr>Slajd 4</vt:lpstr>
      <vt:lpstr>Jak powstaje prąd w elektrowni? </vt:lpstr>
      <vt:lpstr>Chłodnie kominowe to urządzenie służące do schładzania wody w elektrowni.</vt:lpstr>
      <vt:lpstr>Na terenie elektrowni Łaziska znajduje się również Muzeum Elektryki. Mogliśmy zobaczyć sprzęt, który był używany w gospodarstwie domowym przez ludzi poprzednich pokoleń. W Muzeum zobaczyliśmy między innymi starego typu …</vt:lpstr>
      <vt:lpstr>Slajd 8</vt:lpstr>
      <vt:lpstr>Slajd 9</vt:lpstr>
      <vt:lpstr>Slajd 10</vt:lpstr>
      <vt:lpstr>Slajd 11</vt:lpstr>
      <vt:lpstr>Widzieliśmy również prezentacje porażenia prądem na manekinie.</vt:lpstr>
      <vt:lpstr>Ochotnik mógł sprawdzić ile się trzeba napracować, żeby świeciły trzy żarówki i sygnał dźwiękowy.</vt:lpstr>
      <vt:lpstr>Następnym punktem naszej wycieczki było udanie się do Centrum Techniki w Goczałkowice Zdrój. Tam dowiedzieliśmy się jakie są alternatywne źródła energii. Zobaczyliśmy modele kopalni węgla kamiennego oraz rafinerii ropy naftowej.</vt:lpstr>
      <vt:lpstr>Centrum Edukacji Technicznej znajduje się przy wejściu na tamę w Goczałkowicach. Przewodnik opowiedział nam o systemie działania tamy oraz objaśnił nam jej poszczególne elementy.</vt:lpstr>
      <vt:lpstr>Zobaczyliśmy sprzęt meteorologiczny i poznaliśmy jego zasady działania. </vt:lpstr>
      <vt:lpstr>Teraz znamy zasady działania turbiny wiatrowej oraz działanie baterii słonecznej.</vt:lpstr>
      <vt:lpstr>Na koniec uczestnicy wycieczki, która była bardzo interesująca i ciekawa.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uczniów XV LO</dc:title>
  <dc:creator>Domiii&amp;Madziuuu</dc:creator>
  <cp:lastModifiedBy>Agusia</cp:lastModifiedBy>
  <cp:revision>12</cp:revision>
  <dcterms:created xsi:type="dcterms:W3CDTF">2012-12-16T13:42:12Z</dcterms:created>
  <dcterms:modified xsi:type="dcterms:W3CDTF">2013-01-09T18:55:08Z</dcterms:modified>
</cp:coreProperties>
</file>